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9898CA-9D51-4AD5-BD32-9160242A18A3}" v="8" dt="2024-01-03T13:53:43.0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6283" autoAdjust="0"/>
  </p:normalViewPr>
  <p:slideViewPr>
    <p:cSldViewPr snapToGrid="0">
      <p:cViewPr varScale="1">
        <p:scale>
          <a:sx n="112" d="100"/>
          <a:sy n="112" d="100"/>
        </p:scale>
        <p:origin x="11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 Dyess" userId="9f37cffa-f676-4f37-9cdc-07612e36d6ac" providerId="ADAL" clId="{289898CA-9D51-4AD5-BD32-9160242A18A3}"/>
    <pc:docChg chg="modSld">
      <pc:chgData name="Susan Dyess" userId="9f37cffa-f676-4f37-9cdc-07612e36d6ac" providerId="ADAL" clId="{289898CA-9D51-4AD5-BD32-9160242A18A3}" dt="2024-01-03T13:54:11.566" v="31" actId="6549"/>
      <pc:docMkLst>
        <pc:docMk/>
      </pc:docMkLst>
      <pc:sldChg chg="modSp mod">
        <pc:chgData name="Susan Dyess" userId="9f37cffa-f676-4f37-9cdc-07612e36d6ac" providerId="ADAL" clId="{289898CA-9D51-4AD5-BD32-9160242A18A3}" dt="2024-01-03T13:54:11.566" v="31" actId="6549"/>
        <pc:sldMkLst>
          <pc:docMk/>
          <pc:sldMk cId="1497916457" sldId="330"/>
        </pc:sldMkLst>
        <pc:spChg chg="mod">
          <ac:chgData name="Susan Dyess" userId="9f37cffa-f676-4f37-9cdc-07612e36d6ac" providerId="ADAL" clId="{289898CA-9D51-4AD5-BD32-9160242A18A3}" dt="2024-01-03T13:54:11.566" v="31" actId="6549"/>
          <ac:spMkLst>
            <pc:docMk/>
            <pc:sldMk cId="1497916457" sldId="330"/>
            <ac:spMk id="17" creationId="{40FACF3C-70C5-4916-809B-2C90B64BB759}"/>
          </ac:spMkLst>
        </pc:spChg>
        <pc:spChg chg="mod">
          <ac:chgData name="Susan Dyess" userId="9f37cffa-f676-4f37-9cdc-07612e36d6ac" providerId="ADAL" clId="{289898CA-9D51-4AD5-BD32-9160242A18A3}" dt="2024-01-03T13:53:34.302" v="22" actId="20577"/>
          <ac:spMkLst>
            <pc:docMk/>
            <pc:sldMk cId="1497916457" sldId="330"/>
            <ac:spMk id="23" creationId="{FE6E340F-F419-87DB-061D-C9392B159769}"/>
          </ac:spMkLst>
        </pc:spChg>
        <pc:graphicFrameChg chg="mod">
          <ac:chgData name="Susan Dyess" userId="9f37cffa-f676-4f37-9cdc-07612e36d6ac" providerId="ADAL" clId="{289898CA-9D51-4AD5-BD32-9160242A18A3}" dt="2024-01-03T13:53:43.059" v="30" actId="20577"/>
          <ac:graphicFrameMkLst>
            <pc:docMk/>
            <pc:sldMk cId="1497916457" sldId="330"/>
            <ac:graphicFrameMk id="5" creationId="{0F73FD11-7F52-4441-BD49-D8C148D5A865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2C0532-85C3-4CA4-8821-E2146CED8032}" type="doc">
      <dgm:prSet loTypeId="urn:microsoft.com/office/officeart/2005/8/layout/radial6" loCatId="relationship" qsTypeId="urn:microsoft.com/office/officeart/2005/8/quickstyle/simple2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805EC550-19C5-40C0-9A1B-827CA7CA28B7}">
      <dgm:prSet phldrT="[Text]"/>
      <dgm:spPr/>
      <dgm:t>
        <a:bodyPr/>
        <a:lstStyle/>
        <a:p>
          <a:r>
            <a:rPr lang="en-US" dirty="0"/>
            <a:t>Nursing Students</a:t>
          </a:r>
        </a:p>
      </dgm:t>
    </dgm:pt>
    <dgm:pt modelId="{F501D3A9-469E-449A-927D-C05270232ED1}" type="parTrans" cxnId="{50629102-DA5A-4C68-B508-0A07F128D1A9}">
      <dgm:prSet/>
      <dgm:spPr/>
      <dgm:t>
        <a:bodyPr/>
        <a:lstStyle/>
        <a:p>
          <a:endParaRPr lang="en-US"/>
        </a:p>
      </dgm:t>
    </dgm:pt>
    <dgm:pt modelId="{407234CB-E908-40C0-854D-8AC5035E3AC2}" type="sibTrans" cxnId="{50629102-DA5A-4C68-B508-0A07F128D1A9}">
      <dgm:prSet/>
      <dgm:spPr/>
      <dgm:t>
        <a:bodyPr/>
        <a:lstStyle/>
        <a:p>
          <a:endParaRPr lang="en-US"/>
        </a:p>
      </dgm:t>
    </dgm:pt>
    <dgm:pt modelId="{DA4956C2-0B88-4B4B-8D87-2B16B2141DA9}">
      <dgm:prSet phldrT="[Text]" custT="1"/>
      <dgm:spPr/>
      <dgm:t>
        <a:bodyPr/>
        <a:lstStyle/>
        <a:p>
          <a:r>
            <a:rPr lang="en-US" sz="800" dirty="0"/>
            <a:t>Director &amp; Thomas and Elizabeth Holder Endowed Chair</a:t>
          </a:r>
        </a:p>
      </dgm:t>
    </dgm:pt>
    <dgm:pt modelId="{F1EA30E9-3346-40EC-9579-B03D56C964F1}" type="parTrans" cxnId="{C9CA6582-1112-42D0-8CEE-D61A75C13EF8}">
      <dgm:prSet/>
      <dgm:spPr/>
      <dgm:t>
        <a:bodyPr/>
        <a:lstStyle/>
        <a:p>
          <a:endParaRPr lang="en-US"/>
        </a:p>
      </dgm:t>
    </dgm:pt>
    <dgm:pt modelId="{1B05402F-99E5-4E8E-A767-B56C05E99531}" type="sibTrans" cxnId="{C9CA6582-1112-42D0-8CEE-D61A75C13EF8}">
      <dgm:prSet/>
      <dgm:spPr/>
      <dgm:t>
        <a:bodyPr/>
        <a:lstStyle/>
        <a:p>
          <a:endParaRPr lang="en-US"/>
        </a:p>
      </dgm:t>
    </dgm:pt>
    <dgm:pt modelId="{86A1759E-7EE7-4714-879D-151B317675A5}">
      <dgm:prSet phldrT="[Text]" custT="1"/>
      <dgm:spPr/>
      <dgm:t>
        <a:bodyPr/>
        <a:lstStyle/>
        <a:p>
          <a:r>
            <a:rPr lang="en-US" sz="700" dirty="0"/>
            <a:t>Assistant  Director of Accreditation &amp; Assessment</a:t>
          </a:r>
        </a:p>
      </dgm:t>
    </dgm:pt>
    <dgm:pt modelId="{CEDF7F9A-E6A2-4F4F-84B0-7F3FA338D8F3}" type="parTrans" cxnId="{B4B5BCD5-2849-4BA2-9ACE-F06A2B55E0DB}">
      <dgm:prSet/>
      <dgm:spPr/>
      <dgm:t>
        <a:bodyPr/>
        <a:lstStyle/>
        <a:p>
          <a:endParaRPr lang="en-US"/>
        </a:p>
      </dgm:t>
    </dgm:pt>
    <dgm:pt modelId="{AF4D5235-6A40-4B3B-BB2E-F87366A06DA4}" type="sibTrans" cxnId="{B4B5BCD5-2849-4BA2-9ACE-F06A2B55E0DB}">
      <dgm:prSet/>
      <dgm:spPr/>
      <dgm:t>
        <a:bodyPr/>
        <a:lstStyle/>
        <a:p>
          <a:endParaRPr lang="en-US"/>
        </a:p>
      </dgm:t>
    </dgm:pt>
    <dgm:pt modelId="{843E5840-E909-4D4E-A480-7128FC57720D}">
      <dgm:prSet custT="1"/>
      <dgm:spPr/>
      <dgm:t>
        <a:bodyPr/>
        <a:lstStyle/>
        <a:p>
          <a:r>
            <a:rPr lang="en-US" sz="700" dirty="0"/>
            <a:t>Manager of Administrative Services</a:t>
          </a:r>
        </a:p>
      </dgm:t>
    </dgm:pt>
    <dgm:pt modelId="{9661A387-B866-4673-9EF5-B3E04E03A047}" type="parTrans" cxnId="{EBFE0302-66B7-4141-9FD1-6480BA3199DF}">
      <dgm:prSet/>
      <dgm:spPr/>
      <dgm:t>
        <a:bodyPr/>
        <a:lstStyle/>
        <a:p>
          <a:endParaRPr lang="en-US"/>
        </a:p>
      </dgm:t>
    </dgm:pt>
    <dgm:pt modelId="{F6A26FEF-7D1D-4409-886A-204B51767E2E}" type="sibTrans" cxnId="{EBFE0302-66B7-4141-9FD1-6480BA3199DF}">
      <dgm:prSet/>
      <dgm:spPr/>
      <dgm:t>
        <a:bodyPr/>
        <a:lstStyle/>
        <a:p>
          <a:endParaRPr lang="en-US"/>
        </a:p>
      </dgm:t>
    </dgm:pt>
    <dgm:pt modelId="{FB243521-34DD-4F81-A6A1-2EDAB4B12B75}">
      <dgm:prSet phldrT="[Text]" custT="1"/>
      <dgm:spPr/>
      <dgm:t>
        <a:bodyPr/>
        <a:lstStyle/>
        <a:p>
          <a:r>
            <a:rPr lang="en-US" sz="800" dirty="0"/>
            <a:t>Interim Associate Director of  Graduate Programs</a:t>
          </a:r>
        </a:p>
      </dgm:t>
    </dgm:pt>
    <dgm:pt modelId="{40A9ACB3-5BAC-4BAD-8560-BEF0CFE86B85}" type="parTrans" cxnId="{B1D3A6DF-BF05-41E5-8BE6-ABDDC20C2E85}">
      <dgm:prSet/>
      <dgm:spPr/>
      <dgm:t>
        <a:bodyPr/>
        <a:lstStyle/>
        <a:p>
          <a:endParaRPr lang="en-US"/>
        </a:p>
      </dgm:t>
    </dgm:pt>
    <dgm:pt modelId="{1141E0F5-7B73-4F15-820C-F33338B303BD}" type="sibTrans" cxnId="{B1D3A6DF-BF05-41E5-8BE6-ABDDC20C2E85}">
      <dgm:prSet/>
      <dgm:spPr/>
      <dgm:t>
        <a:bodyPr/>
        <a:lstStyle/>
        <a:p>
          <a:endParaRPr lang="en-US"/>
        </a:p>
      </dgm:t>
    </dgm:pt>
    <dgm:pt modelId="{7EF2C602-21E1-45FE-A976-3F270CA3F268}">
      <dgm:prSet custT="1"/>
      <dgm:spPr/>
      <dgm:t>
        <a:bodyPr/>
        <a:lstStyle/>
        <a:p>
          <a:r>
            <a:rPr lang="en-US" sz="1050" dirty="0"/>
            <a:t>STAFF</a:t>
          </a:r>
        </a:p>
      </dgm:t>
    </dgm:pt>
    <dgm:pt modelId="{BC8786B0-AC1E-4158-9B8A-BEC86D366C93}" type="sibTrans" cxnId="{3FC7CF24-6FAB-4AA6-BE50-374E294373A6}">
      <dgm:prSet/>
      <dgm:spPr/>
      <dgm:t>
        <a:bodyPr/>
        <a:lstStyle/>
        <a:p>
          <a:endParaRPr lang="en-US"/>
        </a:p>
      </dgm:t>
    </dgm:pt>
    <dgm:pt modelId="{A93B272A-CFE1-4FB7-91B0-B1C67EB1DFDB}" type="parTrans" cxnId="{3FC7CF24-6FAB-4AA6-BE50-374E294373A6}">
      <dgm:prSet/>
      <dgm:spPr/>
      <dgm:t>
        <a:bodyPr/>
        <a:lstStyle/>
        <a:p>
          <a:endParaRPr lang="en-US"/>
        </a:p>
      </dgm:t>
    </dgm:pt>
    <dgm:pt modelId="{D13254F2-F22C-4A93-BACD-A40DCBF41495}">
      <dgm:prSet custT="1"/>
      <dgm:spPr/>
      <dgm:t>
        <a:bodyPr/>
        <a:lstStyle/>
        <a:p>
          <a:r>
            <a:rPr lang="en-US" sz="1000" dirty="0"/>
            <a:t>Education Mentor</a:t>
          </a:r>
        </a:p>
      </dgm:t>
    </dgm:pt>
    <dgm:pt modelId="{9D2A37A8-989F-4BD5-8A7A-6B8F3CAD3203}" type="sibTrans" cxnId="{10FB8F05-A557-470D-9878-1056B59630F8}">
      <dgm:prSet/>
      <dgm:spPr/>
      <dgm:t>
        <a:bodyPr/>
        <a:lstStyle/>
        <a:p>
          <a:endParaRPr lang="en-US"/>
        </a:p>
      </dgm:t>
    </dgm:pt>
    <dgm:pt modelId="{5AA5E748-8E5B-4ACE-AEAE-75D914185860}" type="parTrans" cxnId="{10FB8F05-A557-470D-9878-1056B59630F8}">
      <dgm:prSet/>
      <dgm:spPr/>
      <dgm:t>
        <a:bodyPr/>
        <a:lstStyle/>
        <a:p>
          <a:endParaRPr lang="en-US"/>
        </a:p>
      </dgm:t>
    </dgm:pt>
    <dgm:pt modelId="{53C55859-A45A-48BE-BA74-DA896859C658}">
      <dgm:prSet phldrT="[Text]" custT="1"/>
      <dgm:spPr/>
      <dgm:t>
        <a:bodyPr/>
        <a:lstStyle/>
        <a:p>
          <a:r>
            <a:rPr lang="en-US" sz="800" dirty="0"/>
            <a:t>Assistant Director of Academic Practice Partnerships</a:t>
          </a:r>
        </a:p>
      </dgm:t>
    </dgm:pt>
    <dgm:pt modelId="{4073CD0C-3186-4C7E-BCEA-F96F7CB7C7B6}" type="parTrans" cxnId="{379C32CB-2729-48C5-8879-959401196BE5}">
      <dgm:prSet/>
      <dgm:spPr/>
      <dgm:t>
        <a:bodyPr/>
        <a:lstStyle/>
        <a:p>
          <a:endParaRPr lang="en-US"/>
        </a:p>
      </dgm:t>
    </dgm:pt>
    <dgm:pt modelId="{16B9CE1B-3368-4032-AABF-A214CA64D507}" type="sibTrans" cxnId="{379C32CB-2729-48C5-8879-959401196BE5}">
      <dgm:prSet/>
      <dgm:spPr/>
      <dgm:t>
        <a:bodyPr/>
        <a:lstStyle/>
        <a:p>
          <a:endParaRPr lang="en-US"/>
        </a:p>
      </dgm:t>
    </dgm:pt>
    <dgm:pt modelId="{89A11045-C771-4B85-9749-A7E911F83E66}">
      <dgm:prSet phldrT="[Text]" custT="1"/>
      <dgm:spPr/>
      <dgm:t>
        <a:bodyPr/>
        <a:lstStyle/>
        <a:p>
          <a:r>
            <a:rPr lang="en-US" sz="900" dirty="0"/>
            <a:t>Assistant Director of Nursing Student Success</a:t>
          </a:r>
        </a:p>
      </dgm:t>
    </dgm:pt>
    <dgm:pt modelId="{85030EBB-DDDB-4A1A-A73A-4B0354B3A6F0}" type="parTrans" cxnId="{392FBC1F-D933-405E-92B4-745B5237C52F}">
      <dgm:prSet/>
      <dgm:spPr/>
      <dgm:t>
        <a:bodyPr/>
        <a:lstStyle/>
        <a:p>
          <a:endParaRPr lang="en-US"/>
        </a:p>
      </dgm:t>
    </dgm:pt>
    <dgm:pt modelId="{E2EB3DAA-468F-4715-B42F-4C2477C0DB85}" type="sibTrans" cxnId="{392FBC1F-D933-405E-92B4-745B5237C52F}">
      <dgm:prSet/>
      <dgm:spPr/>
      <dgm:t>
        <a:bodyPr/>
        <a:lstStyle/>
        <a:p>
          <a:endParaRPr lang="en-US"/>
        </a:p>
      </dgm:t>
    </dgm:pt>
    <dgm:pt modelId="{9889FBD4-E9DF-41A3-87CE-882CBE714814}">
      <dgm:prSet phldrT="[Text]" custT="1"/>
      <dgm:spPr/>
      <dgm:t>
        <a:bodyPr/>
        <a:lstStyle/>
        <a:p>
          <a:r>
            <a:rPr lang="en-US" sz="600" dirty="0"/>
            <a:t>Associate Director of  Undergraduate Programs</a:t>
          </a:r>
        </a:p>
      </dgm:t>
    </dgm:pt>
    <dgm:pt modelId="{67C032BD-E170-4E6D-B357-49B27C012F4C}" type="sibTrans" cxnId="{2CD3E463-994A-4EBD-95CF-3B189698436C}">
      <dgm:prSet/>
      <dgm:spPr/>
      <dgm:t>
        <a:bodyPr/>
        <a:lstStyle/>
        <a:p>
          <a:endParaRPr lang="en-US"/>
        </a:p>
      </dgm:t>
    </dgm:pt>
    <dgm:pt modelId="{45F5245E-9C26-4C66-BB5B-492302A5A2AA}" type="parTrans" cxnId="{2CD3E463-994A-4EBD-95CF-3B189698436C}">
      <dgm:prSet/>
      <dgm:spPr/>
      <dgm:t>
        <a:bodyPr/>
        <a:lstStyle/>
        <a:p>
          <a:endParaRPr lang="en-US"/>
        </a:p>
      </dgm:t>
    </dgm:pt>
    <dgm:pt modelId="{1D6B9DC8-27E7-423F-9DCB-BA9232F986B7}">
      <dgm:prSet custT="1"/>
      <dgm:spPr/>
      <dgm:t>
        <a:bodyPr/>
        <a:lstStyle/>
        <a:p>
          <a:r>
            <a:rPr lang="en-US" sz="800" dirty="0"/>
            <a:t>Part-Time Clinical Faculty Coordinator</a:t>
          </a:r>
        </a:p>
      </dgm:t>
    </dgm:pt>
    <dgm:pt modelId="{7DDD4143-41D6-4553-973B-F68777360110}" type="parTrans" cxnId="{9112F5E3-39A4-4146-8C9C-6AC90A853D28}">
      <dgm:prSet/>
      <dgm:spPr/>
      <dgm:t>
        <a:bodyPr/>
        <a:lstStyle/>
        <a:p>
          <a:endParaRPr lang="en-US"/>
        </a:p>
      </dgm:t>
    </dgm:pt>
    <dgm:pt modelId="{38B907B4-F92E-4708-8D24-D8B7660F184C}" type="sibTrans" cxnId="{9112F5E3-39A4-4146-8C9C-6AC90A853D28}">
      <dgm:prSet/>
      <dgm:spPr/>
      <dgm:t>
        <a:bodyPr/>
        <a:lstStyle/>
        <a:p>
          <a:endParaRPr lang="en-US"/>
        </a:p>
      </dgm:t>
    </dgm:pt>
    <dgm:pt modelId="{B9BD3403-043B-46F1-8547-599B1686AE5F}">
      <dgm:prSet custT="1"/>
      <dgm:spPr/>
      <dgm:t>
        <a:bodyPr/>
        <a:lstStyle/>
        <a:p>
          <a:r>
            <a:rPr lang="en-US" sz="1050" dirty="0"/>
            <a:t>Honors Mentor</a:t>
          </a:r>
        </a:p>
      </dgm:t>
    </dgm:pt>
    <dgm:pt modelId="{F38E44B2-C9B4-4266-A67D-FF8481719AB6}" type="parTrans" cxnId="{93B89310-5522-4083-A7B4-88879ABFE3AD}">
      <dgm:prSet/>
      <dgm:spPr/>
      <dgm:t>
        <a:bodyPr/>
        <a:lstStyle/>
        <a:p>
          <a:endParaRPr lang="en-US"/>
        </a:p>
      </dgm:t>
    </dgm:pt>
    <dgm:pt modelId="{77119FFF-2D73-4841-A294-E7E0DC6D8778}" type="sibTrans" cxnId="{93B89310-5522-4083-A7B4-88879ABFE3AD}">
      <dgm:prSet/>
      <dgm:spPr/>
      <dgm:t>
        <a:bodyPr/>
        <a:lstStyle/>
        <a:p>
          <a:endParaRPr lang="en-US"/>
        </a:p>
      </dgm:t>
    </dgm:pt>
    <dgm:pt modelId="{627BB864-7E57-4E29-99B8-CE84C0D92A1A}">
      <dgm:prSet custT="1"/>
      <dgm:spPr/>
      <dgm:t>
        <a:bodyPr/>
        <a:lstStyle/>
        <a:p>
          <a:r>
            <a:rPr lang="en-US" sz="900" dirty="0"/>
            <a:t>Assistant Director of Research &amp; Scholarship</a:t>
          </a:r>
        </a:p>
      </dgm:t>
    </dgm:pt>
    <dgm:pt modelId="{E03496EE-8783-4CFA-B92A-F2E849EFE127}" type="parTrans" cxnId="{60C78207-CA3D-40E1-A05C-173BF7B5CF34}">
      <dgm:prSet/>
      <dgm:spPr/>
      <dgm:t>
        <a:bodyPr/>
        <a:lstStyle/>
        <a:p>
          <a:endParaRPr lang="en-US"/>
        </a:p>
      </dgm:t>
    </dgm:pt>
    <dgm:pt modelId="{F5EEEE6C-002C-4A34-B5F7-1AF18CD360C5}" type="sibTrans" cxnId="{60C78207-CA3D-40E1-A05C-173BF7B5CF34}">
      <dgm:prSet/>
      <dgm:spPr/>
      <dgm:t>
        <a:bodyPr/>
        <a:lstStyle/>
        <a:p>
          <a:endParaRPr lang="en-US"/>
        </a:p>
      </dgm:t>
    </dgm:pt>
    <dgm:pt modelId="{D85EB5B7-4F2D-46AA-AF64-A8EC833AAA52}">
      <dgm:prSet custT="1"/>
      <dgm:spPr/>
      <dgm:t>
        <a:bodyPr/>
        <a:lstStyle/>
        <a:p>
          <a:r>
            <a:rPr lang="en-US" sz="1000" dirty="0"/>
            <a:t>Essentials Champion</a:t>
          </a:r>
        </a:p>
      </dgm:t>
    </dgm:pt>
    <dgm:pt modelId="{9078A4DC-14CD-4913-B187-0F75014B35DB}" type="parTrans" cxnId="{C6AA459E-0427-447D-9EA9-4C9E2AE4D4D9}">
      <dgm:prSet/>
      <dgm:spPr/>
      <dgm:t>
        <a:bodyPr/>
        <a:lstStyle/>
        <a:p>
          <a:endParaRPr lang="en-US"/>
        </a:p>
      </dgm:t>
    </dgm:pt>
    <dgm:pt modelId="{C0819AFE-EAC7-4770-BFE0-94E589DC6A19}" type="sibTrans" cxnId="{C6AA459E-0427-447D-9EA9-4C9E2AE4D4D9}">
      <dgm:prSet/>
      <dgm:spPr/>
      <dgm:t>
        <a:bodyPr/>
        <a:lstStyle/>
        <a:p>
          <a:endParaRPr lang="en-US"/>
        </a:p>
      </dgm:t>
    </dgm:pt>
    <dgm:pt modelId="{E6AB7562-A6C0-4097-A370-C1C72FE44E62}" type="pres">
      <dgm:prSet presAssocID="{DE2C0532-85C3-4CA4-8821-E2146CED8032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AF80591-B33B-470D-AABC-B950719D41D9}" type="pres">
      <dgm:prSet presAssocID="{805EC550-19C5-40C0-9A1B-827CA7CA28B7}" presName="centerShape" presStyleLbl="node0" presStyleIdx="0" presStyleCnt="1" custScaleX="92559" custScaleY="101939" custLinFactNeighborX="316" custLinFactNeighborY="2635"/>
      <dgm:spPr/>
    </dgm:pt>
    <dgm:pt modelId="{1322DC5A-9390-41FD-8F38-7C36E857B7BC}" type="pres">
      <dgm:prSet presAssocID="{DA4956C2-0B88-4B4B-8D87-2B16B2141DA9}" presName="node" presStyleLbl="node1" presStyleIdx="0" presStyleCnt="13">
        <dgm:presLayoutVars>
          <dgm:bulletEnabled val="1"/>
        </dgm:presLayoutVars>
      </dgm:prSet>
      <dgm:spPr/>
    </dgm:pt>
    <dgm:pt modelId="{ECE12B4A-D043-4B1D-A452-8E94D6878D72}" type="pres">
      <dgm:prSet presAssocID="{DA4956C2-0B88-4B4B-8D87-2B16B2141DA9}" presName="dummy" presStyleCnt="0"/>
      <dgm:spPr/>
    </dgm:pt>
    <dgm:pt modelId="{B85CCB48-28C0-40B6-8EE6-CCA6E5641E45}" type="pres">
      <dgm:prSet presAssocID="{1B05402F-99E5-4E8E-A767-B56C05E99531}" presName="sibTrans" presStyleLbl="sibTrans2D1" presStyleIdx="0" presStyleCnt="13"/>
      <dgm:spPr/>
    </dgm:pt>
    <dgm:pt modelId="{2CE8631E-20C0-4E45-A799-558ED82BEA6D}" type="pres">
      <dgm:prSet presAssocID="{FB243521-34DD-4F81-A6A1-2EDAB4B12B75}" presName="node" presStyleLbl="node1" presStyleIdx="1" presStyleCnt="13">
        <dgm:presLayoutVars>
          <dgm:bulletEnabled val="1"/>
        </dgm:presLayoutVars>
      </dgm:prSet>
      <dgm:spPr/>
    </dgm:pt>
    <dgm:pt modelId="{70F36A64-A76E-41C6-AAE0-94D713DB59DD}" type="pres">
      <dgm:prSet presAssocID="{FB243521-34DD-4F81-A6A1-2EDAB4B12B75}" presName="dummy" presStyleCnt="0"/>
      <dgm:spPr/>
    </dgm:pt>
    <dgm:pt modelId="{F44BBE29-B2A6-49D8-918B-BC94DB36431C}" type="pres">
      <dgm:prSet presAssocID="{1141E0F5-7B73-4F15-820C-F33338B303BD}" presName="sibTrans" presStyleLbl="sibTrans2D1" presStyleIdx="1" presStyleCnt="13"/>
      <dgm:spPr/>
    </dgm:pt>
    <dgm:pt modelId="{2379FB6C-15A5-4329-8303-146411C5BECF}" type="pres">
      <dgm:prSet presAssocID="{86A1759E-7EE7-4714-879D-151B317675A5}" presName="node" presStyleLbl="node1" presStyleIdx="2" presStyleCnt="13">
        <dgm:presLayoutVars>
          <dgm:bulletEnabled val="1"/>
        </dgm:presLayoutVars>
      </dgm:prSet>
      <dgm:spPr/>
    </dgm:pt>
    <dgm:pt modelId="{8636BB08-5432-4BD3-B2E5-C15D35E7AFFD}" type="pres">
      <dgm:prSet presAssocID="{86A1759E-7EE7-4714-879D-151B317675A5}" presName="dummy" presStyleCnt="0"/>
      <dgm:spPr/>
    </dgm:pt>
    <dgm:pt modelId="{41E200F7-B923-4E76-801D-2B6EC5C964D9}" type="pres">
      <dgm:prSet presAssocID="{AF4D5235-6A40-4B3B-BB2E-F87366A06DA4}" presName="sibTrans" presStyleLbl="sibTrans2D1" presStyleIdx="2" presStyleCnt="13"/>
      <dgm:spPr/>
    </dgm:pt>
    <dgm:pt modelId="{3BD00B25-BE12-488B-A200-30560AE02022}" type="pres">
      <dgm:prSet presAssocID="{53C55859-A45A-48BE-BA74-DA896859C658}" presName="node" presStyleLbl="node1" presStyleIdx="3" presStyleCnt="13">
        <dgm:presLayoutVars>
          <dgm:bulletEnabled val="1"/>
        </dgm:presLayoutVars>
      </dgm:prSet>
      <dgm:spPr/>
    </dgm:pt>
    <dgm:pt modelId="{8E95728F-A880-49DD-B590-6B21174508E0}" type="pres">
      <dgm:prSet presAssocID="{53C55859-A45A-48BE-BA74-DA896859C658}" presName="dummy" presStyleCnt="0"/>
      <dgm:spPr/>
    </dgm:pt>
    <dgm:pt modelId="{B2AA07B6-5FD4-4F64-8AB8-3FB3F93334EA}" type="pres">
      <dgm:prSet presAssocID="{16B9CE1B-3368-4032-AABF-A214CA64D507}" presName="sibTrans" presStyleLbl="sibTrans2D1" presStyleIdx="3" presStyleCnt="13"/>
      <dgm:spPr/>
    </dgm:pt>
    <dgm:pt modelId="{C61654A6-84B7-4694-922E-F858C632933E}" type="pres">
      <dgm:prSet presAssocID="{1D6B9DC8-27E7-423F-9DCB-BA9232F986B7}" presName="node" presStyleLbl="node1" presStyleIdx="4" presStyleCnt="13">
        <dgm:presLayoutVars>
          <dgm:bulletEnabled val="1"/>
        </dgm:presLayoutVars>
      </dgm:prSet>
      <dgm:spPr/>
    </dgm:pt>
    <dgm:pt modelId="{7FE814D2-3496-44D3-A081-0F756E7372D7}" type="pres">
      <dgm:prSet presAssocID="{1D6B9DC8-27E7-423F-9DCB-BA9232F986B7}" presName="dummy" presStyleCnt="0"/>
      <dgm:spPr/>
    </dgm:pt>
    <dgm:pt modelId="{1E481490-7E60-43E3-A7D9-B0BAF564D79D}" type="pres">
      <dgm:prSet presAssocID="{38B907B4-F92E-4708-8D24-D8B7660F184C}" presName="sibTrans" presStyleLbl="sibTrans2D1" presStyleIdx="4" presStyleCnt="13"/>
      <dgm:spPr/>
    </dgm:pt>
    <dgm:pt modelId="{BA6D6ED6-955C-4480-B8F1-7F0F41CDA15A}" type="pres">
      <dgm:prSet presAssocID="{D85EB5B7-4F2D-46AA-AF64-A8EC833AAA52}" presName="node" presStyleLbl="node1" presStyleIdx="5" presStyleCnt="13">
        <dgm:presLayoutVars>
          <dgm:bulletEnabled val="1"/>
        </dgm:presLayoutVars>
      </dgm:prSet>
      <dgm:spPr/>
    </dgm:pt>
    <dgm:pt modelId="{F162AB71-3D95-4EE2-A5F9-8AE7A1A4FBA4}" type="pres">
      <dgm:prSet presAssocID="{D85EB5B7-4F2D-46AA-AF64-A8EC833AAA52}" presName="dummy" presStyleCnt="0"/>
      <dgm:spPr/>
    </dgm:pt>
    <dgm:pt modelId="{812F5099-8FE9-45BD-AEA6-7DDDBB6052C0}" type="pres">
      <dgm:prSet presAssocID="{C0819AFE-EAC7-4770-BFE0-94E589DC6A19}" presName="sibTrans" presStyleLbl="sibTrans2D1" presStyleIdx="5" presStyleCnt="13"/>
      <dgm:spPr/>
    </dgm:pt>
    <dgm:pt modelId="{B13BD5ED-885E-44C1-8AAE-D210C085CE9D}" type="pres">
      <dgm:prSet presAssocID="{7EF2C602-21E1-45FE-A976-3F270CA3F268}" presName="node" presStyleLbl="node1" presStyleIdx="6" presStyleCnt="13">
        <dgm:presLayoutVars>
          <dgm:bulletEnabled val="1"/>
        </dgm:presLayoutVars>
      </dgm:prSet>
      <dgm:spPr/>
    </dgm:pt>
    <dgm:pt modelId="{D80A4A19-BCC5-433E-9301-67B755DBA286}" type="pres">
      <dgm:prSet presAssocID="{7EF2C602-21E1-45FE-A976-3F270CA3F268}" presName="dummy" presStyleCnt="0"/>
      <dgm:spPr/>
    </dgm:pt>
    <dgm:pt modelId="{92108709-9341-495E-B3B3-D13B0E87B29E}" type="pres">
      <dgm:prSet presAssocID="{BC8786B0-AC1E-4158-9B8A-BEC86D366C93}" presName="sibTrans" presStyleLbl="sibTrans2D1" presStyleIdx="6" presStyleCnt="13"/>
      <dgm:spPr/>
    </dgm:pt>
    <dgm:pt modelId="{D56A9779-E0D6-40DF-927C-888131B11A1D}" type="pres">
      <dgm:prSet presAssocID="{843E5840-E909-4D4E-A480-7128FC57720D}" presName="node" presStyleLbl="node1" presStyleIdx="7" presStyleCnt="13" custRadScaleRad="91617" custRadScaleInc="14168">
        <dgm:presLayoutVars>
          <dgm:bulletEnabled val="1"/>
        </dgm:presLayoutVars>
      </dgm:prSet>
      <dgm:spPr/>
    </dgm:pt>
    <dgm:pt modelId="{19FE6B23-892C-471D-83A9-4932D54BB203}" type="pres">
      <dgm:prSet presAssocID="{843E5840-E909-4D4E-A480-7128FC57720D}" presName="dummy" presStyleCnt="0"/>
      <dgm:spPr/>
    </dgm:pt>
    <dgm:pt modelId="{996350D7-8683-4A9C-8369-22BBC177A1EC}" type="pres">
      <dgm:prSet presAssocID="{F6A26FEF-7D1D-4409-886A-204B51767E2E}" presName="sibTrans" presStyleLbl="sibTrans2D1" presStyleIdx="7" presStyleCnt="13"/>
      <dgm:spPr/>
    </dgm:pt>
    <dgm:pt modelId="{2136E7C9-EB1A-433A-AFCE-04A3CDD63B73}" type="pres">
      <dgm:prSet presAssocID="{B9BD3403-043B-46F1-8547-599B1686AE5F}" presName="node" presStyleLbl="node1" presStyleIdx="8" presStyleCnt="13">
        <dgm:presLayoutVars>
          <dgm:bulletEnabled val="1"/>
        </dgm:presLayoutVars>
      </dgm:prSet>
      <dgm:spPr/>
    </dgm:pt>
    <dgm:pt modelId="{7F256E70-A66F-49F2-A530-BF61F7247124}" type="pres">
      <dgm:prSet presAssocID="{B9BD3403-043B-46F1-8547-599B1686AE5F}" presName="dummy" presStyleCnt="0"/>
      <dgm:spPr/>
    </dgm:pt>
    <dgm:pt modelId="{483522D8-7183-45F0-9F5B-9888507A0173}" type="pres">
      <dgm:prSet presAssocID="{77119FFF-2D73-4841-A294-E7E0DC6D8778}" presName="sibTrans" presStyleLbl="sibTrans2D1" presStyleIdx="8" presStyleCnt="13"/>
      <dgm:spPr/>
    </dgm:pt>
    <dgm:pt modelId="{7BEECD2B-50B6-4848-97C5-FC9507EB3D8D}" type="pres">
      <dgm:prSet presAssocID="{D13254F2-F22C-4A93-BACD-A40DCBF41495}" presName="node" presStyleLbl="node1" presStyleIdx="9" presStyleCnt="13">
        <dgm:presLayoutVars>
          <dgm:bulletEnabled val="1"/>
        </dgm:presLayoutVars>
      </dgm:prSet>
      <dgm:spPr/>
    </dgm:pt>
    <dgm:pt modelId="{02D433BF-5993-4FE2-AC34-A885E0C72061}" type="pres">
      <dgm:prSet presAssocID="{D13254F2-F22C-4A93-BACD-A40DCBF41495}" presName="dummy" presStyleCnt="0"/>
      <dgm:spPr/>
    </dgm:pt>
    <dgm:pt modelId="{EF29CAEA-5C07-41B9-AE58-6338C093579C}" type="pres">
      <dgm:prSet presAssocID="{9D2A37A8-989F-4BD5-8A7A-6B8F3CAD3203}" presName="sibTrans" presStyleLbl="sibTrans2D1" presStyleIdx="9" presStyleCnt="13"/>
      <dgm:spPr/>
    </dgm:pt>
    <dgm:pt modelId="{5B04C799-43F2-4456-A687-B36425D3C26A}" type="pres">
      <dgm:prSet presAssocID="{627BB864-7E57-4E29-99B8-CE84C0D92A1A}" presName="node" presStyleLbl="node1" presStyleIdx="10" presStyleCnt="13">
        <dgm:presLayoutVars>
          <dgm:bulletEnabled val="1"/>
        </dgm:presLayoutVars>
      </dgm:prSet>
      <dgm:spPr/>
    </dgm:pt>
    <dgm:pt modelId="{87010450-4FF9-4A74-8B41-AF10A55A0708}" type="pres">
      <dgm:prSet presAssocID="{627BB864-7E57-4E29-99B8-CE84C0D92A1A}" presName="dummy" presStyleCnt="0"/>
      <dgm:spPr/>
    </dgm:pt>
    <dgm:pt modelId="{4F7F7988-424F-4EC3-BE78-0451967E2984}" type="pres">
      <dgm:prSet presAssocID="{F5EEEE6C-002C-4A34-B5F7-1AF18CD360C5}" presName="sibTrans" presStyleLbl="sibTrans2D1" presStyleIdx="10" presStyleCnt="13"/>
      <dgm:spPr/>
    </dgm:pt>
    <dgm:pt modelId="{31E78585-BFFF-4600-8EC4-61ECACC206B7}" type="pres">
      <dgm:prSet presAssocID="{89A11045-C771-4B85-9749-A7E911F83E66}" presName="node" presStyleLbl="node1" presStyleIdx="11" presStyleCnt="13">
        <dgm:presLayoutVars>
          <dgm:bulletEnabled val="1"/>
        </dgm:presLayoutVars>
      </dgm:prSet>
      <dgm:spPr/>
    </dgm:pt>
    <dgm:pt modelId="{AF3741F8-260B-4866-9132-B18823EB4D7C}" type="pres">
      <dgm:prSet presAssocID="{89A11045-C771-4B85-9749-A7E911F83E66}" presName="dummy" presStyleCnt="0"/>
      <dgm:spPr/>
    </dgm:pt>
    <dgm:pt modelId="{F593A5EA-DD81-4189-ABA0-8C14099C01B2}" type="pres">
      <dgm:prSet presAssocID="{E2EB3DAA-468F-4715-B42F-4C2477C0DB85}" presName="sibTrans" presStyleLbl="sibTrans2D1" presStyleIdx="11" presStyleCnt="13"/>
      <dgm:spPr/>
    </dgm:pt>
    <dgm:pt modelId="{E50D1F89-DF9F-4FA8-B171-959E2888F73E}" type="pres">
      <dgm:prSet presAssocID="{9889FBD4-E9DF-41A3-87CE-882CBE714814}" presName="node" presStyleLbl="node1" presStyleIdx="12" presStyleCnt="13">
        <dgm:presLayoutVars>
          <dgm:bulletEnabled val="1"/>
        </dgm:presLayoutVars>
      </dgm:prSet>
      <dgm:spPr/>
    </dgm:pt>
    <dgm:pt modelId="{557FC35E-A269-4785-A170-EBCA9C076872}" type="pres">
      <dgm:prSet presAssocID="{9889FBD4-E9DF-41A3-87CE-882CBE714814}" presName="dummy" presStyleCnt="0"/>
      <dgm:spPr/>
    </dgm:pt>
    <dgm:pt modelId="{3E1C8727-13BD-4C28-A5A2-28ABC87B5543}" type="pres">
      <dgm:prSet presAssocID="{67C032BD-E170-4E6D-B357-49B27C012F4C}" presName="sibTrans" presStyleLbl="sibTrans2D1" presStyleIdx="12" presStyleCnt="13"/>
      <dgm:spPr/>
    </dgm:pt>
  </dgm:ptLst>
  <dgm:cxnLst>
    <dgm:cxn modelId="{EBFE0302-66B7-4141-9FD1-6480BA3199DF}" srcId="{805EC550-19C5-40C0-9A1B-827CA7CA28B7}" destId="{843E5840-E909-4D4E-A480-7128FC57720D}" srcOrd="7" destOrd="0" parTransId="{9661A387-B866-4673-9EF5-B3E04E03A047}" sibTransId="{F6A26FEF-7D1D-4409-886A-204B51767E2E}"/>
    <dgm:cxn modelId="{50629102-DA5A-4C68-B508-0A07F128D1A9}" srcId="{DE2C0532-85C3-4CA4-8821-E2146CED8032}" destId="{805EC550-19C5-40C0-9A1B-827CA7CA28B7}" srcOrd="0" destOrd="0" parTransId="{F501D3A9-469E-449A-927D-C05270232ED1}" sibTransId="{407234CB-E908-40C0-854D-8AC5035E3AC2}"/>
    <dgm:cxn modelId="{7130C802-2D40-4730-A056-C962168E8631}" type="presOf" srcId="{F5EEEE6C-002C-4A34-B5F7-1AF18CD360C5}" destId="{4F7F7988-424F-4EC3-BE78-0451967E2984}" srcOrd="0" destOrd="0" presId="urn:microsoft.com/office/officeart/2005/8/layout/radial6"/>
    <dgm:cxn modelId="{10FB8F05-A557-470D-9878-1056B59630F8}" srcId="{805EC550-19C5-40C0-9A1B-827CA7CA28B7}" destId="{D13254F2-F22C-4A93-BACD-A40DCBF41495}" srcOrd="9" destOrd="0" parTransId="{5AA5E748-8E5B-4ACE-AEAE-75D914185860}" sibTransId="{9D2A37A8-989F-4BD5-8A7A-6B8F3CAD3203}"/>
    <dgm:cxn modelId="{60C78207-CA3D-40E1-A05C-173BF7B5CF34}" srcId="{805EC550-19C5-40C0-9A1B-827CA7CA28B7}" destId="{627BB864-7E57-4E29-99B8-CE84C0D92A1A}" srcOrd="10" destOrd="0" parTransId="{E03496EE-8783-4CFA-B92A-F2E849EFE127}" sibTransId="{F5EEEE6C-002C-4A34-B5F7-1AF18CD360C5}"/>
    <dgm:cxn modelId="{93B89310-5522-4083-A7B4-88879ABFE3AD}" srcId="{805EC550-19C5-40C0-9A1B-827CA7CA28B7}" destId="{B9BD3403-043B-46F1-8547-599B1686AE5F}" srcOrd="8" destOrd="0" parTransId="{F38E44B2-C9B4-4266-A67D-FF8481719AB6}" sibTransId="{77119FFF-2D73-4841-A294-E7E0DC6D8778}"/>
    <dgm:cxn modelId="{3025841A-6C9D-4669-B16F-D742DA97FC23}" type="presOf" srcId="{1D6B9DC8-27E7-423F-9DCB-BA9232F986B7}" destId="{C61654A6-84B7-4694-922E-F858C632933E}" srcOrd="0" destOrd="0" presId="urn:microsoft.com/office/officeart/2005/8/layout/radial6"/>
    <dgm:cxn modelId="{392FBC1F-D933-405E-92B4-745B5237C52F}" srcId="{805EC550-19C5-40C0-9A1B-827CA7CA28B7}" destId="{89A11045-C771-4B85-9749-A7E911F83E66}" srcOrd="11" destOrd="0" parTransId="{85030EBB-DDDB-4A1A-A73A-4B0354B3A6F0}" sibTransId="{E2EB3DAA-468F-4715-B42F-4C2477C0DB85}"/>
    <dgm:cxn modelId="{06789121-60A8-4986-B742-7A0446833DE8}" type="presOf" srcId="{89A11045-C771-4B85-9749-A7E911F83E66}" destId="{31E78585-BFFF-4600-8EC4-61ECACC206B7}" srcOrd="0" destOrd="0" presId="urn:microsoft.com/office/officeart/2005/8/layout/radial6"/>
    <dgm:cxn modelId="{E2728122-873B-4638-A327-7295937F3026}" type="presOf" srcId="{38B907B4-F92E-4708-8D24-D8B7660F184C}" destId="{1E481490-7E60-43E3-A7D9-B0BAF564D79D}" srcOrd="0" destOrd="0" presId="urn:microsoft.com/office/officeart/2005/8/layout/radial6"/>
    <dgm:cxn modelId="{3FC7CF24-6FAB-4AA6-BE50-374E294373A6}" srcId="{805EC550-19C5-40C0-9A1B-827CA7CA28B7}" destId="{7EF2C602-21E1-45FE-A976-3F270CA3F268}" srcOrd="6" destOrd="0" parTransId="{A93B272A-CFE1-4FB7-91B0-B1C67EB1DFDB}" sibTransId="{BC8786B0-AC1E-4158-9B8A-BEC86D366C93}"/>
    <dgm:cxn modelId="{DAD7B132-2438-4DC5-AF53-783E19C3F163}" type="presOf" srcId="{77119FFF-2D73-4841-A294-E7E0DC6D8778}" destId="{483522D8-7183-45F0-9F5B-9888507A0173}" srcOrd="0" destOrd="0" presId="urn:microsoft.com/office/officeart/2005/8/layout/radial6"/>
    <dgm:cxn modelId="{54E56039-7703-4A74-928B-A3F69B02603A}" type="presOf" srcId="{843E5840-E909-4D4E-A480-7128FC57720D}" destId="{D56A9779-E0D6-40DF-927C-888131B11A1D}" srcOrd="0" destOrd="0" presId="urn:microsoft.com/office/officeart/2005/8/layout/radial6"/>
    <dgm:cxn modelId="{ECD6FA3E-C407-4D1D-BE95-F7381306CC6E}" type="presOf" srcId="{AF4D5235-6A40-4B3B-BB2E-F87366A06DA4}" destId="{41E200F7-B923-4E76-801D-2B6EC5C964D9}" srcOrd="0" destOrd="0" presId="urn:microsoft.com/office/officeart/2005/8/layout/radial6"/>
    <dgm:cxn modelId="{0325995F-3A04-4260-B0AC-3CDDAC34587C}" type="presOf" srcId="{D85EB5B7-4F2D-46AA-AF64-A8EC833AAA52}" destId="{BA6D6ED6-955C-4480-B8F1-7F0F41CDA15A}" srcOrd="0" destOrd="0" presId="urn:microsoft.com/office/officeart/2005/8/layout/radial6"/>
    <dgm:cxn modelId="{2CD3E463-994A-4EBD-95CF-3B189698436C}" srcId="{805EC550-19C5-40C0-9A1B-827CA7CA28B7}" destId="{9889FBD4-E9DF-41A3-87CE-882CBE714814}" srcOrd="12" destOrd="0" parTransId="{45F5245E-9C26-4C66-BB5B-492302A5A2AA}" sibTransId="{67C032BD-E170-4E6D-B357-49B27C012F4C}"/>
    <dgm:cxn modelId="{AC94B565-29DF-4564-95A3-354D457DB662}" type="presOf" srcId="{DA4956C2-0B88-4B4B-8D87-2B16B2141DA9}" destId="{1322DC5A-9390-41FD-8F38-7C36E857B7BC}" srcOrd="0" destOrd="0" presId="urn:microsoft.com/office/officeart/2005/8/layout/radial6"/>
    <dgm:cxn modelId="{3347694A-2753-4A43-B2C1-5A999576B92E}" type="presOf" srcId="{FB243521-34DD-4F81-A6A1-2EDAB4B12B75}" destId="{2CE8631E-20C0-4E45-A799-558ED82BEA6D}" srcOrd="0" destOrd="0" presId="urn:microsoft.com/office/officeart/2005/8/layout/radial6"/>
    <dgm:cxn modelId="{9BC7866A-EA9A-4E02-B334-8CD6DCF399B6}" type="presOf" srcId="{9D2A37A8-989F-4BD5-8A7A-6B8F3CAD3203}" destId="{EF29CAEA-5C07-41B9-AE58-6338C093579C}" srcOrd="0" destOrd="0" presId="urn:microsoft.com/office/officeart/2005/8/layout/radial6"/>
    <dgm:cxn modelId="{1499BF6A-869C-411B-8397-F808B9500274}" type="presOf" srcId="{DE2C0532-85C3-4CA4-8821-E2146CED8032}" destId="{E6AB7562-A6C0-4097-A370-C1C72FE44E62}" srcOrd="0" destOrd="0" presId="urn:microsoft.com/office/officeart/2005/8/layout/radial6"/>
    <dgm:cxn modelId="{A6B1B16F-A265-4280-ADC1-663280F0FF30}" type="presOf" srcId="{C0819AFE-EAC7-4770-BFE0-94E589DC6A19}" destId="{812F5099-8FE9-45BD-AEA6-7DDDBB6052C0}" srcOrd="0" destOrd="0" presId="urn:microsoft.com/office/officeart/2005/8/layout/radial6"/>
    <dgm:cxn modelId="{1B858251-A0CB-4B57-A66C-B29A198D5E93}" type="presOf" srcId="{BC8786B0-AC1E-4158-9B8A-BEC86D366C93}" destId="{92108709-9341-495E-B3B3-D13B0E87B29E}" srcOrd="0" destOrd="0" presId="urn:microsoft.com/office/officeart/2005/8/layout/radial6"/>
    <dgm:cxn modelId="{336ED07A-849A-462D-9278-8F3D5934662C}" type="presOf" srcId="{1141E0F5-7B73-4F15-820C-F33338B303BD}" destId="{F44BBE29-B2A6-49D8-918B-BC94DB36431C}" srcOrd="0" destOrd="0" presId="urn:microsoft.com/office/officeart/2005/8/layout/radial6"/>
    <dgm:cxn modelId="{C6E9517C-482D-4EEA-A629-85C518B6CC50}" type="presOf" srcId="{D13254F2-F22C-4A93-BACD-A40DCBF41495}" destId="{7BEECD2B-50B6-4848-97C5-FC9507EB3D8D}" srcOrd="0" destOrd="0" presId="urn:microsoft.com/office/officeart/2005/8/layout/radial6"/>
    <dgm:cxn modelId="{C9CA6582-1112-42D0-8CEE-D61A75C13EF8}" srcId="{805EC550-19C5-40C0-9A1B-827CA7CA28B7}" destId="{DA4956C2-0B88-4B4B-8D87-2B16B2141DA9}" srcOrd="0" destOrd="0" parTransId="{F1EA30E9-3346-40EC-9579-B03D56C964F1}" sibTransId="{1B05402F-99E5-4E8E-A767-B56C05E99531}"/>
    <dgm:cxn modelId="{C6970F84-F097-4A70-8BB4-FB028BA69000}" type="presOf" srcId="{E2EB3DAA-468F-4715-B42F-4C2477C0DB85}" destId="{F593A5EA-DD81-4189-ABA0-8C14099C01B2}" srcOrd="0" destOrd="0" presId="urn:microsoft.com/office/officeart/2005/8/layout/radial6"/>
    <dgm:cxn modelId="{4F710586-E463-4458-A024-C9209E9536E6}" type="presOf" srcId="{53C55859-A45A-48BE-BA74-DA896859C658}" destId="{3BD00B25-BE12-488B-A200-30560AE02022}" srcOrd="0" destOrd="0" presId="urn:microsoft.com/office/officeart/2005/8/layout/radial6"/>
    <dgm:cxn modelId="{2015FF8A-110D-4F49-8190-AE3D1D3BFB9C}" type="presOf" srcId="{7EF2C602-21E1-45FE-A976-3F270CA3F268}" destId="{B13BD5ED-885E-44C1-8AAE-D210C085CE9D}" srcOrd="0" destOrd="0" presId="urn:microsoft.com/office/officeart/2005/8/layout/radial6"/>
    <dgm:cxn modelId="{C6AA459E-0427-447D-9EA9-4C9E2AE4D4D9}" srcId="{805EC550-19C5-40C0-9A1B-827CA7CA28B7}" destId="{D85EB5B7-4F2D-46AA-AF64-A8EC833AAA52}" srcOrd="5" destOrd="0" parTransId="{9078A4DC-14CD-4913-B187-0F75014B35DB}" sibTransId="{C0819AFE-EAC7-4770-BFE0-94E589DC6A19}"/>
    <dgm:cxn modelId="{ED0F39AD-6252-4827-A0C8-DB8EECBDBD3F}" type="presOf" srcId="{9889FBD4-E9DF-41A3-87CE-882CBE714814}" destId="{E50D1F89-DF9F-4FA8-B171-959E2888F73E}" srcOrd="0" destOrd="0" presId="urn:microsoft.com/office/officeart/2005/8/layout/radial6"/>
    <dgm:cxn modelId="{835B97AE-A0D0-44EB-A6CC-9BB2B381EA91}" type="presOf" srcId="{67C032BD-E170-4E6D-B357-49B27C012F4C}" destId="{3E1C8727-13BD-4C28-A5A2-28ABC87B5543}" srcOrd="0" destOrd="0" presId="urn:microsoft.com/office/officeart/2005/8/layout/radial6"/>
    <dgm:cxn modelId="{12FC76B9-EF87-4817-816C-0819D47C2751}" type="presOf" srcId="{F6A26FEF-7D1D-4409-886A-204B51767E2E}" destId="{996350D7-8683-4A9C-8369-22BBC177A1EC}" srcOrd="0" destOrd="0" presId="urn:microsoft.com/office/officeart/2005/8/layout/radial6"/>
    <dgm:cxn modelId="{C9C092C4-A414-4A98-B3FC-BAE2B9EACDF3}" type="presOf" srcId="{16B9CE1B-3368-4032-AABF-A214CA64D507}" destId="{B2AA07B6-5FD4-4F64-8AB8-3FB3F93334EA}" srcOrd="0" destOrd="0" presId="urn:microsoft.com/office/officeart/2005/8/layout/radial6"/>
    <dgm:cxn modelId="{5AED70C7-174A-47EB-AEDA-C61855AE54AF}" type="presOf" srcId="{B9BD3403-043B-46F1-8547-599B1686AE5F}" destId="{2136E7C9-EB1A-433A-AFCE-04A3CDD63B73}" srcOrd="0" destOrd="0" presId="urn:microsoft.com/office/officeart/2005/8/layout/radial6"/>
    <dgm:cxn modelId="{379C32CB-2729-48C5-8879-959401196BE5}" srcId="{805EC550-19C5-40C0-9A1B-827CA7CA28B7}" destId="{53C55859-A45A-48BE-BA74-DA896859C658}" srcOrd="3" destOrd="0" parTransId="{4073CD0C-3186-4C7E-BCEA-F96F7CB7C7B6}" sibTransId="{16B9CE1B-3368-4032-AABF-A214CA64D507}"/>
    <dgm:cxn modelId="{4E4EECD2-29C1-48C2-A165-F08447D27392}" type="presOf" srcId="{805EC550-19C5-40C0-9A1B-827CA7CA28B7}" destId="{3AF80591-B33B-470D-AABC-B950719D41D9}" srcOrd="0" destOrd="0" presId="urn:microsoft.com/office/officeart/2005/8/layout/radial6"/>
    <dgm:cxn modelId="{B4B5BCD5-2849-4BA2-9ACE-F06A2B55E0DB}" srcId="{805EC550-19C5-40C0-9A1B-827CA7CA28B7}" destId="{86A1759E-7EE7-4714-879D-151B317675A5}" srcOrd="2" destOrd="0" parTransId="{CEDF7F9A-E6A2-4F4F-84B0-7F3FA338D8F3}" sibTransId="{AF4D5235-6A40-4B3B-BB2E-F87366A06DA4}"/>
    <dgm:cxn modelId="{1C2906D8-5B49-49C5-BE7A-6067EED214C9}" type="presOf" srcId="{86A1759E-7EE7-4714-879D-151B317675A5}" destId="{2379FB6C-15A5-4329-8303-146411C5BECF}" srcOrd="0" destOrd="0" presId="urn:microsoft.com/office/officeart/2005/8/layout/radial6"/>
    <dgm:cxn modelId="{B3C3CCDD-3317-4D09-B03A-4CBFEBAAAFB5}" type="presOf" srcId="{1B05402F-99E5-4E8E-A767-B56C05E99531}" destId="{B85CCB48-28C0-40B6-8EE6-CCA6E5641E45}" srcOrd="0" destOrd="0" presId="urn:microsoft.com/office/officeart/2005/8/layout/radial6"/>
    <dgm:cxn modelId="{B1D3A6DF-BF05-41E5-8BE6-ABDDC20C2E85}" srcId="{805EC550-19C5-40C0-9A1B-827CA7CA28B7}" destId="{FB243521-34DD-4F81-A6A1-2EDAB4B12B75}" srcOrd="1" destOrd="0" parTransId="{40A9ACB3-5BAC-4BAD-8560-BEF0CFE86B85}" sibTransId="{1141E0F5-7B73-4F15-820C-F33338B303BD}"/>
    <dgm:cxn modelId="{C6A196E0-8CD9-440D-81F0-A9A8367604D6}" type="presOf" srcId="{627BB864-7E57-4E29-99B8-CE84C0D92A1A}" destId="{5B04C799-43F2-4456-A687-B36425D3C26A}" srcOrd="0" destOrd="0" presId="urn:microsoft.com/office/officeart/2005/8/layout/radial6"/>
    <dgm:cxn modelId="{9112F5E3-39A4-4146-8C9C-6AC90A853D28}" srcId="{805EC550-19C5-40C0-9A1B-827CA7CA28B7}" destId="{1D6B9DC8-27E7-423F-9DCB-BA9232F986B7}" srcOrd="4" destOrd="0" parTransId="{7DDD4143-41D6-4553-973B-F68777360110}" sibTransId="{38B907B4-F92E-4708-8D24-D8B7660F184C}"/>
    <dgm:cxn modelId="{74BAB003-09D9-44D5-89B2-BD18FF9D2A15}" type="presParOf" srcId="{E6AB7562-A6C0-4097-A370-C1C72FE44E62}" destId="{3AF80591-B33B-470D-AABC-B950719D41D9}" srcOrd="0" destOrd="0" presId="urn:microsoft.com/office/officeart/2005/8/layout/radial6"/>
    <dgm:cxn modelId="{B13C289F-4683-4E53-8A58-BF60FFCF9234}" type="presParOf" srcId="{E6AB7562-A6C0-4097-A370-C1C72FE44E62}" destId="{1322DC5A-9390-41FD-8F38-7C36E857B7BC}" srcOrd="1" destOrd="0" presId="urn:microsoft.com/office/officeart/2005/8/layout/radial6"/>
    <dgm:cxn modelId="{D9D6133D-EFE8-4AC6-BF1B-C1CCA1CFB499}" type="presParOf" srcId="{E6AB7562-A6C0-4097-A370-C1C72FE44E62}" destId="{ECE12B4A-D043-4B1D-A452-8E94D6878D72}" srcOrd="2" destOrd="0" presId="urn:microsoft.com/office/officeart/2005/8/layout/radial6"/>
    <dgm:cxn modelId="{A4E32895-673F-493B-AB7C-EC36CA147885}" type="presParOf" srcId="{E6AB7562-A6C0-4097-A370-C1C72FE44E62}" destId="{B85CCB48-28C0-40B6-8EE6-CCA6E5641E45}" srcOrd="3" destOrd="0" presId="urn:microsoft.com/office/officeart/2005/8/layout/radial6"/>
    <dgm:cxn modelId="{6F1A4073-E571-439F-965C-0CF7CC781348}" type="presParOf" srcId="{E6AB7562-A6C0-4097-A370-C1C72FE44E62}" destId="{2CE8631E-20C0-4E45-A799-558ED82BEA6D}" srcOrd="4" destOrd="0" presId="urn:microsoft.com/office/officeart/2005/8/layout/radial6"/>
    <dgm:cxn modelId="{A1C7C306-4BD3-4B43-9FB1-5C78FE3D5BEB}" type="presParOf" srcId="{E6AB7562-A6C0-4097-A370-C1C72FE44E62}" destId="{70F36A64-A76E-41C6-AAE0-94D713DB59DD}" srcOrd="5" destOrd="0" presId="urn:microsoft.com/office/officeart/2005/8/layout/radial6"/>
    <dgm:cxn modelId="{0DBE7492-79E3-41C1-8806-7C1D3D2EC27B}" type="presParOf" srcId="{E6AB7562-A6C0-4097-A370-C1C72FE44E62}" destId="{F44BBE29-B2A6-49D8-918B-BC94DB36431C}" srcOrd="6" destOrd="0" presId="urn:microsoft.com/office/officeart/2005/8/layout/radial6"/>
    <dgm:cxn modelId="{A9541FD4-F4A2-48AF-821F-1F0CD765DEB2}" type="presParOf" srcId="{E6AB7562-A6C0-4097-A370-C1C72FE44E62}" destId="{2379FB6C-15A5-4329-8303-146411C5BECF}" srcOrd="7" destOrd="0" presId="urn:microsoft.com/office/officeart/2005/8/layout/radial6"/>
    <dgm:cxn modelId="{52834CF6-2E3E-46D5-86FC-EFAFBCE0B6DD}" type="presParOf" srcId="{E6AB7562-A6C0-4097-A370-C1C72FE44E62}" destId="{8636BB08-5432-4BD3-B2E5-C15D35E7AFFD}" srcOrd="8" destOrd="0" presId="urn:microsoft.com/office/officeart/2005/8/layout/radial6"/>
    <dgm:cxn modelId="{4080BDCE-25A4-4AA9-9DF4-073826BF0CEB}" type="presParOf" srcId="{E6AB7562-A6C0-4097-A370-C1C72FE44E62}" destId="{41E200F7-B923-4E76-801D-2B6EC5C964D9}" srcOrd="9" destOrd="0" presId="urn:microsoft.com/office/officeart/2005/8/layout/radial6"/>
    <dgm:cxn modelId="{4A013311-3A08-48E7-B20A-60E69DE4BD87}" type="presParOf" srcId="{E6AB7562-A6C0-4097-A370-C1C72FE44E62}" destId="{3BD00B25-BE12-488B-A200-30560AE02022}" srcOrd="10" destOrd="0" presId="urn:microsoft.com/office/officeart/2005/8/layout/radial6"/>
    <dgm:cxn modelId="{26C8F61D-9594-42BB-8AEB-BC69B6BDA6F1}" type="presParOf" srcId="{E6AB7562-A6C0-4097-A370-C1C72FE44E62}" destId="{8E95728F-A880-49DD-B590-6B21174508E0}" srcOrd="11" destOrd="0" presId="urn:microsoft.com/office/officeart/2005/8/layout/radial6"/>
    <dgm:cxn modelId="{22C7F8A7-60E4-400D-AA2D-F702CF259885}" type="presParOf" srcId="{E6AB7562-A6C0-4097-A370-C1C72FE44E62}" destId="{B2AA07B6-5FD4-4F64-8AB8-3FB3F93334EA}" srcOrd="12" destOrd="0" presId="urn:microsoft.com/office/officeart/2005/8/layout/radial6"/>
    <dgm:cxn modelId="{D479D8A7-0835-44C9-8ED4-02E7871D0C15}" type="presParOf" srcId="{E6AB7562-A6C0-4097-A370-C1C72FE44E62}" destId="{C61654A6-84B7-4694-922E-F858C632933E}" srcOrd="13" destOrd="0" presId="urn:microsoft.com/office/officeart/2005/8/layout/radial6"/>
    <dgm:cxn modelId="{43D876B1-1634-4CE2-B676-324A15F89C76}" type="presParOf" srcId="{E6AB7562-A6C0-4097-A370-C1C72FE44E62}" destId="{7FE814D2-3496-44D3-A081-0F756E7372D7}" srcOrd="14" destOrd="0" presId="urn:microsoft.com/office/officeart/2005/8/layout/radial6"/>
    <dgm:cxn modelId="{83F88534-364E-40FA-B85C-3B98C3D6502E}" type="presParOf" srcId="{E6AB7562-A6C0-4097-A370-C1C72FE44E62}" destId="{1E481490-7E60-43E3-A7D9-B0BAF564D79D}" srcOrd="15" destOrd="0" presId="urn:microsoft.com/office/officeart/2005/8/layout/radial6"/>
    <dgm:cxn modelId="{D73EE01D-EEB9-4D3D-97D0-7BDE52670855}" type="presParOf" srcId="{E6AB7562-A6C0-4097-A370-C1C72FE44E62}" destId="{BA6D6ED6-955C-4480-B8F1-7F0F41CDA15A}" srcOrd="16" destOrd="0" presId="urn:microsoft.com/office/officeart/2005/8/layout/radial6"/>
    <dgm:cxn modelId="{FCE4B8BC-3804-42F4-A942-A2F46DF36A74}" type="presParOf" srcId="{E6AB7562-A6C0-4097-A370-C1C72FE44E62}" destId="{F162AB71-3D95-4EE2-A5F9-8AE7A1A4FBA4}" srcOrd="17" destOrd="0" presId="urn:microsoft.com/office/officeart/2005/8/layout/radial6"/>
    <dgm:cxn modelId="{9C25BF21-3E19-4BF9-B2CA-EE3F1512F1A0}" type="presParOf" srcId="{E6AB7562-A6C0-4097-A370-C1C72FE44E62}" destId="{812F5099-8FE9-45BD-AEA6-7DDDBB6052C0}" srcOrd="18" destOrd="0" presId="urn:microsoft.com/office/officeart/2005/8/layout/radial6"/>
    <dgm:cxn modelId="{9CF0276A-6CB3-484F-83A7-CD3CF17F3238}" type="presParOf" srcId="{E6AB7562-A6C0-4097-A370-C1C72FE44E62}" destId="{B13BD5ED-885E-44C1-8AAE-D210C085CE9D}" srcOrd="19" destOrd="0" presId="urn:microsoft.com/office/officeart/2005/8/layout/radial6"/>
    <dgm:cxn modelId="{C4402D75-5042-4371-A11B-B8437188E9A1}" type="presParOf" srcId="{E6AB7562-A6C0-4097-A370-C1C72FE44E62}" destId="{D80A4A19-BCC5-433E-9301-67B755DBA286}" srcOrd="20" destOrd="0" presId="urn:microsoft.com/office/officeart/2005/8/layout/radial6"/>
    <dgm:cxn modelId="{26C13DF7-2188-4D87-BDBF-66587C2B0653}" type="presParOf" srcId="{E6AB7562-A6C0-4097-A370-C1C72FE44E62}" destId="{92108709-9341-495E-B3B3-D13B0E87B29E}" srcOrd="21" destOrd="0" presId="urn:microsoft.com/office/officeart/2005/8/layout/radial6"/>
    <dgm:cxn modelId="{6069AA26-D299-4B50-88CC-90CFAC885FAD}" type="presParOf" srcId="{E6AB7562-A6C0-4097-A370-C1C72FE44E62}" destId="{D56A9779-E0D6-40DF-927C-888131B11A1D}" srcOrd="22" destOrd="0" presId="urn:microsoft.com/office/officeart/2005/8/layout/radial6"/>
    <dgm:cxn modelId="{1FD63153-F268-4866-AB1C-883C9E40B5EC}" type="presParOf" srcId="{E6AB7562-A6C0-4097-A370-C1C72FE44E62}" destId="{19FE6B23-892C-471D-83A9-4932D54BB203}" srcOrd="23" destOrd="0" presId="urn:microsoft.com/office/officeart/2005/8/layout/radial6"/>
    <dgm:cxn modelId="{58FA54A7-53B7-4C68-A2AF-73A7D5959D6C}" type="presParOf" srcId="{E6AB7562-A6C0-4097-A370-C1C72FE44E62}" destId="{996350D7-8683-4A9C-8369-22BBC177A1EC}" srcOrd="24" destOrd="0" presId="urn:microsoft.com/office/officeart/2005/8/layout/radial6"/>
    <dgm:cxn modelId="{1DEC2662-B350-4F8A-9696-FEA0047BED7F}" type="presParOf" srcId="{E6AB7562-A6C0-4097-A370-C1C72FE44E62}" destId="{2136E7C9-EB1A-433A-AFCE-04A3CDD63B73}" srcOrd="25" destOrd="0" presId="urn:microsoft.com/office/officeart/2005/8/layout/radial6"/>
    <dgm:cxn modelId="{1979FAD7-7965-4EDB-B63D-2CAF6A8DC728}" type="presParOf" srcId="{E6AB7562-A6C0-4097-A370-C1C72FE44E62}" destId="{7F256E70-A66F-49F2-A530-BF61F7247124}" srcOrd="26" destOrd="0" presId="urn:microsoft.com/office/officeart/2005/8/layout/radial6"/>
    <dgm:cxn modelId="{4F5EA65C-A74E-4790-8A3A-DCF6F09D1DCC}" type="presParOf" srcId="{E6AB7562-A6C0-4097-A370-C1C72FE44E62}" destId="{483522D8-7183-45F0-9F5B-9888507A0173}" srcOrd="27" destOrd="0" presId="urn:microsoft.com/office/officeart/2005/8/layout/radial6"/>
    <dgm:cxn modelId="{F5CDE96B-8FF7-4ACD-81BA-EA83F4DF68D4}" type="presParOf" srcId="{E6AB7562-A6C0-4097-A370-C1C72FE44E62}" destId="{7BEECD2B-50B6-4848-97C5-FC9507EB3D8D}" srcOrd="28" destOrd="0" presId="urn:microsoft.com/office/officeart/2005/8/layout/radial6"/>
    <dgm:cxn modelId="{682ED5CA-093B-4CA4-9202-908244B6D372}" type="presParOf" srcId="{E6AB7562-A6C0-4097-A370-C1C72FE44E62}" destId="{02D433BF-5993-4FE2-AC34-A885E0C72061}" srcOrd="29" destOrd="0" presId="urn:microsoft.com/office/officeart/2005/8/layout/radial6"/>
    <dgm:cxn modelId="{73905208-0935-4960-9F32-945EBC23E2A9}" type="presParOf" srcId="{E6AB7562-A6C0-4097-A370-C1C72FE44E62}" destId="{EF29CAEA-5C07-41B9-AE58-6338C093579C}" srcOrd="30" destOrd="0" presId="urn:microsoft.com/office/officeart/2005/8/layout/radial6"/>
    <dgm:cxn modelId="{67E88715-52B4-41ED-B169-639DC4747346}" type="presParOf" srcId="{E6AB7562-A6C0-4097-A370-C1C72FE44E62}" destId="{5B04C799-43F2-4456-A687-B36425D3C26A}" srcOrd="31" destOrd="0" presId="urn:microsoft.com/office/officeart/2005/8/layout/radial6"/>
    <dgm:cxn modelId="{6F6B8F87-CFA6-4BFC-BE66-B58E0E391FAC}" type="presParOf" srcId="{E6AB7562-A6C0-4097-A370-C1C72FE44E62}" destId="{87010450-4FF9-4A74-8B41-AF10A55A0708}" srcOrd="32" destOrd="0" presId="urn:microsoft.com/office/officeart/2005/8/layout/radial6"/>
    <dgm:cxn modelId="{D0A37482-FD73-4FDC-BB2B-5AEA89C369B2}" type="presParOf" srcId="{E6AB7562-A6C0-4097-A370-C1C72FE44E62}" destId="{4F7F7988-424F-4EC3-BE78-0451967E2984}" srcOrd="33" destOrd="0" presId="urn:microsoft.com/office/officeart/2005/8/layout/radial6"/>
    <dgm:cxn modelId="{8E9FC943-B569-43E2-AEEA-F1FF6276E380}" type="presParOf" srcId="{E6AB7562-A6C0-4097-A370-C1C72FE44E62}" destId="{31E78585-BFFF-4600-8EC4-61ECACC206B7}" srcOrd="34" destOrd="0" presId="urn:microsoft.com/office/officeart/2005/8/layout/radial6"/>
    <dgm:cxn modelId="{F11B0308-379A-443E-AAEA-F26D47A6141A}" type="presParOf" srcId="{E6AB7562-A6C0-4097-A370-C1C72FE44E62}" destId="{AF3741F8-260B-4866-9132-B18823EB4D7C}" srcOrd="35" destOrd="0" presId="urn:microsoft.com/office/officeart/2005/8/layout/radial6"/>
    <dgm:cxn modelId="{0BBCF95F-696D-46D7-A62A-B9F79C9352C5}" type="presParOf" srcId="{E6AB7562-A6C0-4097-A370-C1C72FE44E62}" destId="{F593A5EA-DD81-4189-ABA0-8C14099C01B2}" srcOrd="36" destOrd="0" presId="urn:microsoft.com/office/officeart/2005/8/layout/radial6"/>
    <dgm:cxn modelId="{6901191A-D0B6-49C9-B4D9-6C4BF00CE7EC}" type="presParOf" srcId="{E6AB7562-A6C0-4097-A370-C1C72FE44E62}" destId="{E50D1F89-DF9F-4FA8-B171-959E2888F73E}" srcOrd="37" destOrd="0" presId="urn:microsoft.com/office/officeart/2005/8/layout/radial6"/>
    <dgm:cxn modelId="{5166439C-8957-48D4-B623-7E239F2E68E7}" type="presParOf" srcId="{E6AB7562-A6C0-4097-A370-C1C72FE44E62}" destId="{557FC35E-A269-4785-A170-EBCA9C076872}" srcOrd="38" destOrd="0" presId="urn:microsoft.com/office/officeart/2005/8/layout/radial6"/>
    <dgm:cxn modelId="{1FB638F4-41EE-41F1-A1B7-F5C2C2054B16}" type="presParOf" srcId="{E6AB7562-A6C0-4097-A370-C1C72FE44E62}" destId="{3E1C8727-13BD-4C28-A5A2-28ABC87B5543}" srcOrd="39" destOrd="0" presId="urn:microsoft.com/office/officeart/2005/8/layout/radial6"/>
  </dgm:cxnLst>
  <dgm:bg/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1C8727-13BD-4C28-A5A2-28ABC87B5543}">
      <dsp:nvSpPr>
        <dsp:cNvPr id="0" name=""/>
        <dsp:cNvSpPr/>
      </dsp:nvSpPr>
      <dsp:spPr>
        <a:xfrm>
          <a:off x="2485381" y="372306"/>
          <a:ext cx="5362843" cy="5362843"/>
        </a:xfrm>
        <a:prstGeom prst="blockArc">
          <a:avLst>
            <a:gd name="adj1" fmla="val 14538462"/>
            <a:gd name="adj2" fmla="val 16200000"/>
            <a:gd name="adj3" fmla="val 2136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593A5EA-DD81-4189-ABA0-8C14099C01B2}">
      <dsp:nvSpPr>
        <dsp:cNvPr id="0" name=""/>
        <dsp:cNvSpPr/>
      </dsp:nvSpPr>
      <dsp:spPr>
        <a:xfrm>
          <a:off x="2485381" y="372306"/>
          <a:ext cx="5362843" cy="5362843"/>
        </a:xfrm>
        <a:prstGeom prst="blockArc">
          <a:avLst>
            <a:gd name="adj1" fmla="val 12876923"/>
            <a:gd name="adj2" fmla="val 14538462"/>
            <a:gd name="adj3" fmla="val 2136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F7F7988-424F-4EC3-BE78-0451967E2984}">
      <dsp:nvSpPr>
        <dsp:cNvPr id="0" name=""/>
        <dsp:cNvSpPr/>
      </dsp:nvSpPr>
      <dsp:spPr>
        <a:xfrm>
          <a:off x="2485381" y="372306"/>
          <a:ext cx="5362843" cy="5362843"/>
        </a:xfrm>
        <a:prstGeom prst="blockArc">
          <a:avLst>
            <a:gd name="adj1" fmla="val 11215385"/>
            <a:gd name="adj2" fmla="val 12876923"/>
            <a:gd name="adj3" fmla="val 2136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F29CAEA-5C07-41B9-AE58-6338C093579C}">
      <dsp:nvSpPr>
        <dsp:cNvPr id="0" name=""/>
        <dsp:cNvSpPr/>
      </dsp:nvSpPr>
      <dsp:spPr>
        <a:xfrm>
          <a:off x="2485381" y="372306"/>
          <a:ext cx="5362843" cy="5362843"/>
        </a:xfrm>
        <a:prstGeom prst="blockArc">
          <a:avLst>
            <a:gd name="adj1" fmla="val 9553846"/>
            <a:gd name="adj2" fmla="val 11215385"/>
            <a:gd name="adj3" fmla="val 2136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83522D8-7183-45F0-9F5B-9888507A0173}">
      <dsp:nvSpPr>
        <dsp:cNvPr id="0" name=""/>
        <dsp:cNvSpPr/>
      </dsp:nvSpPr>
      <dsp:spPr>
        <a:xfrm>
          <a:off x="2485381" y="372306"/>
          <a:ext cx="5362843" cy="5362843"/>
        </a:xfrm>
        <a:prstGeom prst="blockArc">
          <a:avLst>
            <a:gd name="adj1" fmla="val 7892308"/>
            <a:gd name="adj2" fmla="val 9553846"/>
            <a:gd name="adj3" fmla="val 2136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96350D7-8683-4A9C-8369-22BBC177A1EC}">
      <dsp:nvSpPr>
        <dsp:cNvPr id="0" name=""/>
        <dsp:cNvSpPr/>
      </dsp:nvSpPr>
      <dsp:spPr>
        <a:xfrm>
          <a:off x="2077676" y="75195"/>
          <a:ext cx="5362843" cy="5362843"/>
        </a:xfrm>
        <a:prstGeom prst="blockArc">
          <a:avLst>
            <a:gd name="adj1" fmla="val 5695355"/>
            <a:gd name="adj2" fmla="val 7237563"/>
            <a:gd name="adj3" fmla="val 2136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2108709-9341-495E-B3B3-D13B0E87B29E}">
      <dsp:nvSpPr>
        <dsp:cNvPr id="0" name=""/>
        <dsp:cNvSpPr/>
      </dsp:nvSpPr>
      <dsp:spPr>
        <a:xfrm>
          <a:off x="2943235" y="301132"/>
          <a:ext cx="5362843" cy="5362843"/>
        </a:xfrm>
        <a:prstGeom prst="blockArc">
          <a:avLst>
            <a:gd name="adj1" fmla="val 5170457"/>
            <a:gd name="adj2" fmla="val 6860184"/>
            <a:gd name="adj3" fmla="val 2136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12F5099-8FE9-45BD-AEA6-7DDDBB6052C0}">
      <dsp:nvSpPr>
        <dsp:cNvPr id="0" name=""/>
        <dsp:cNvSpPr/>
      </dsp:nvSpPr>
      <dsp:spPr>
        <a:xfrm>
          <a:off x="2485381" y="372306"/>
          <a:ext cx="5362843" cy="5362843"/>
        </a:xfrm>
        <a:prstGeom prst="blockArc">
          <a:avLst>
            <a:gd name="adj1" fmla="val 2907692"/>
            <a:gd name="adj2" fmla="val 4569231"/>
            <a:gd name="adj3" fmla="val 2136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E481490-7E60-43E3-A7D9-B0BAF564D79D}">
      <dsp:nvSpPr>
        <dsp:cNvPr id="0" name=""/>
        <dsp:cNvSpPr/>
      </dsp:nvSpPr>
      <dsp:spPr>
        <a:xfrm>
          <a:off x="2485381" y="372306"/>
          <a:ext cx="5362843" cy="5362843"/>
        </a:xfrm>
        <a:prstGeom prst="blockArc">
          <a:avLst>
            <a:gd name="adj1" fmla="val 1246154"/>
            <a:gd name="adj2" fmla="val 2907692"/>
            <a:gd name="adj3" fmla="val 2136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2AA07B6-5FD4-4F64-8AB8-3FB3F93334EA}">
      <dsp:nvSpPr>
        <dsp:cNvPr id="0" name=""/>
        <dsp:cNvSpPr/>
      </dsp:nvSpPr>
      <dsp:spPr>
        <a:xfrm>
          <a:off x="2485381" y="372306"/>
          <a:ext cx="5362843" cy="5362843"/>
        </a:xfrm>
        <a:prstGeom prst="blockArc">
          <a:avLst>
            <a:gd name="adj1" fmla="val 21184615"/>
            <a:gd name="adj2" fmla="val 1246154"/>
            <a:gd name="adj3" fmla="val 2136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1E200F7-B923-4E76-801D-2B6EC5C964D9}">
      <dsp:nvSpPr>
        <dsp:cNvPr id="0" name=""/>
        <dsp:cNvSpPr/>
      </dsp:nvSpPr>
      <dsp:spPr>
        <a:xfrm>
          <a:off x="2485381" y="372306"/>
          <a:ext cx="5362843" cy="5362843"/>
        </a:xfrm>
        <a:prstGeom prst="blockArc">
          <a:avLst>
            <a:gd name="adj1" fmla="val 19523077"/>
            <a:gd name="adj2" fmla="val 21184615"/>
            <a:gd name="adj3" fmla="val 2136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44BBE29-B2A6-49D8-918B-BC94DB36431C}">
      <dsp:nvSpPr>
        <dsp:cNvPr id="0" name=""/>
        <dsp:cNvSpPr/>
      </dsp:nvSpPr>
      <dsp:spPr>
        <a:xfrm>
          <a:off x="2485381" y="372306"/>
          <a:ext cx="5362843" cy="5362843"/>
        </a:xfrm>
        <a:prstGeom prst="blockArc">
          <a:avLst>
            <a:gd name="adj1" fmla="val 17861538"/>
            <a:gd name="adj2" fmla="val 19523077"/>
            <a:gd name="adj3" fmla="val 2136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85CCB48-28C0-40B6-8EE6-CCA6E5641E45}">
      <dsp:nvSpPr>
        <dsp:cNvPr id="0" name=""/>
        <dsp:cNvSpPr/>
      </dsp:nvSpPr>
      <dsp:spPr>
        <a:xfrm>
          <a:off x="2485381" y="372306"/>
          <a:ext cx="5362843" cy="5362843"/>
        </a:xfrm>
        <a:prstGeom prst="blockArc">
          <a:avLst>
            <a:gd name="adj1" fmla="val 16200000"/>
            <a:gd name="adj2" fmla="val 17861538"/>
            <a:gd name="adj3" fmla="val 2136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AF80591-B33B-470D-AABC-B950719D41D9}">
      <dsp:nvSpPr>
        <dsp:cNvPr id="0" name=""/>
        <dsp:cNvSpPr/>
      </dsp:nvSpPr>
      <dsp:spPr>
        <a:xfrm>
          <a:off x="4657581" y="2614238"/>
          <a:ext cx="1051975" cy="11585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Nursing Students</a:t>
          </a:r>
        </a:p>
      </dsp:txBody>
      <dsp:txXfrm>
        <a:off x="4811639" y="2783909"/>
        <a:ext cx="743859" cy="819241"/>
      </dsp:txXfrm>
    </dsp:sp>
    <dsp:sp modelId="{1322DC5A-9390-41FD-8F38-7C36E857B7BC}">
      <dsp:nvSpPr>
        <dsp:cNvPr id="0" name=""/>
        <dsp:cNvSpPr/>
      </dsp:nvSpPr>
      <dsp:spPr>
        <a:xfrm>
          <a:off x="4769012" y="3156"/>
          <a:ext cx="795581" cy="7955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Director &amp; Thomas and Elizabeth Holder Endowed Chair</a:t>
          </a:r>
        </a:p>
      </dsp:txBody>
      <dsp:txXfrm>
        <a:off x="4885522" y="119666"/>
        <a:ext cx="562561" cy="562561"/>
      </dsp:txXfrm>
    </dsp:sp>
    <dsp:sp modelId="{2CE8631E-20C0-4E45-A799-558ED82BEA6D}">
      <dsp:nvSpPr>
        <dsp:cNvPr id="0" name=""/>
        <dsp:cNvSpPr/>
      </dsp:nvSpPr>
      <dsp:spPr>
        <a:xfrm>
          <a:off x="6001821" y="307016"/>
          <a:ext cx="795581" cy="7955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Interim Associate Director of  Graduate Programs</a:t>
          </a:r>
        </a:p>
      </dsp:txBody>
      <dsp:txXfrm>
        <a:off x="6118331" y="423526"/>
        <a:ext cx="562561" cy="562561"/>
      </dsp:txXfrm>
    </dsp:sp>
    <dsp:sp modelId="{2379FB6C-15A5-4329-8303-146411C5BECF}">
      <dsp:nvSpPr>
        <dsp:cNvPr id="0" name=""/>
        <dsp:cNvSpPr/>
      </dsp:nvSpPr>
      <dsp:spPr>
        <a:xfrm>
          <a:off x="6952208" y="1148985"/>
          <a:ext cx="795581" cy="7955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Assistant  Director of Accreditation &amp; Assessment</a:t>
          </a:r>
        </a:p>
      </dsp:txBody>
      <dsp:txXfrm>
        <a:off x="7068718" y="1265495"/>
        <a:ext cx="562561" cy="562561"/>
      </dsp:txXfrm>
    </dsp:sp>
    <dsp:sp modelId="{3BD00B25-BE12-488B-A200-30560AE02022}">
      <dsp:nvSpPr>
        <dsp:cNvPr id="0" name=""/>
        <dsp:cNvSpPr/>
      </dsp:nvSpPr>
      <dsp:spPr>
        <a:xfrm>
          <a:off x="7402451" y="2336179"/>
          <a:ext cx="795581" cy="7955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Assistant Director of Academic Practice Partnerships</a:t>
          </a:r>
        </a:p>
      </dsp:txBody>
      <dsp:txXfrm>
        <a:off x="7518961" y="2452689"/>
        <a:ext cx="562561" cy="562561"/>
      </dsp:txXfrm>
    </dsp:sp>
    <dsp:sp modelId="{C61654A6-84B7-4694-922E-F858C632933E}">
      <dsp:nvSpPr>
        <dsp:cNvPr id="0" name=""/>
        <dsp:cNvSpPr/>
      </dsp:nvSpPr>
      <dsp:spPr>
        <a:xfrm>
          <a:off x="7249405" y="3596626"/>
          <a:ext cx="795581" cy="7955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Part-Time Clinical Faculty Coordinator</a:t>
          </a:r>
        </a:p>
      </dsp:txBody>
      <dsp:txXfrm>
        <a:off x="7365915" y="3713136"/>
        <a:ext cx="562561" cy="562561"/>
      </dsp:txXfrm>
    </dsp:sp>
    <dsp:sp modelId="{BA6D6ED6-955C-4480-B8F1-7F0F41CDA15A}">
      <dsp:nvSpPr>
        <dsp:cNvPr id="0" name=""/>
        <dsp:cNvSpPr/>
      </dsp:nvSpPr>
      <dsp:spPr>
        <a:xfrm>
          <a:off x="6528131" y="4641571"/>
          <a:ext cx="795581" cy="7955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Essentials Champion</a:t>
          </a:r>
        </a:p>
      </dsp:txBody>
      <dsp:txXfrm>
        <a:off x="6644641" y="4758081"/>
        <a:ext cx="562561" cy="562561"/>
      </dsp:txXfrm>
    </dsp:sp>
    <dsp:sp modelId="{B13BD5ED-885E-44C1-8AAE-D210C085CE9D}">
      <dsp:nvSpPr>
        <dsp:cNvPr id="0" name=""/>
        <dsp:cNvSpPr/>
      </dsp:nvSpPr>
      <dsp:spPr>
        <a:xfrm>
          <a:off x="5403864" y="5231632"/>
          <a:ext cx="795581" cy="7955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STAFF</a:t>
          </a:r>
        </a:p>
      </dsp:txBody>
      <dsp:txXfrm>
        <a:off x="5520374" y="5348142"/>
        <a:ext cx="562561" cy="562561"/>
      </dsp:txXfrm>
    </dsp:sp>
    <dsp:sp modelId="{D56A9779-E0D6-40DF-927C-888131B11A1D}">
      <dsp:nvSpPr>
        <dsp:cNvPr id="0" name=""/>
        <dsp:cNvSpPr/>
      </dsp:nvSpPr>
      <dsp:spPr>
        <a:xfrm>
          <a:off x="4133673" y="5001822"/>
          <a:ext cx="795581" cy="7955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Manager of Administrative Services</a:t>
          </a:r>
        </a:p>
      </dsp:txBody>
      <dsp:txXfrm>
        <a:off x="4250183" y="5118332"/>
        <a:ext cx="562561" cy="562561"/>
      </dsp:txXfrm>
    </dsp:sp>
    <dsp:sp modelId="{2136E7C9-EB1A-433A-AFCE-04A3CDD63B73}">
      <dsp:nvSpPr>
        <dsp:cNvPr id="0" name=""/>
        <dsp:cNvSpPr/>
      </dsp:nvSpPr>
      <dsp:spPr>
        <a:xfrm>
          <a:off x="3009893" y="4641571"/>
          <a:ext cx="795581" cy="7955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Honors Mentor</a:t>
          </a:r>
        </a:p>
      </dsp:txBody>
      <dsp:txXfrm>
        <a:off x="3126403" y="4758081"/>
        <a:ext cx="562561" cy="562561"/>
      </dsp:txXfrm>
    </dsp:sp>
    <dsp:sp modelId="{7BEECD2B-50B6-4848-97C5-FC9507EB3D8D}">
      <dsp:nvSpPr>
        <dsp:cNvPr id="0" name=""/>
        <dsp:cNvSpPr/>
      </dsp:nvSpPr>
      <dsp:spPr>
        <a:xfrm>
          <a:off x="2288619" y="3596626"/>
          <a:ext cx="795581" cy="7955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Education Mentor</a:t>
          </a:r>
        </a:p>
      </dsp:txBody>
      <dsp:txXfrm>
        <a:off x="2405129" y="3713136"/>
        <a:ext cx="562561" cy="562561"/>
      </dsp:txXfrm>
    </dsp:sp>
    <dsp:sp modelId="{5B04C799-43F2-4456-A687-B36425D3C26A}">
      <dsp:nvSpPr>
        <dsp:cNvPr id="0" name=""/>
        <dsp:cNvSpPr/>
      </dsp:nvSpPr>
      <dsp:spPr>
        <a:xfrm>
          <a:off x="2135573" y="2336179"/>
          <a:ext cx="795581" cy="7955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Assistant Director of Research &amp; Scholarship</a:t>
          </a:r>
        </a:p>
      </dsp:txBody>
      <dsp:txXfrm>
        <a:off x="2252083" y="2452689"/>
        <a:ext cx="562561" cy="562561"/>
      </dsp:txXfrm>
    </dsp:sp>
    <dsp:sp modelId="{31E78585-BFFF-4600-8EC4-61ECACC206B7}">
      <dsp:nvSpPr>
        <dsp:cNvPr id="0" name=""/>
        <dsp:cNvSpPr/>
      </dsp:nvSpPr>
      <dsp:spPr>
        <a:xfrm>
          <a:off x="2585816" y="1148985"/>
          <a:ext cx="795581" cy="7955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Assistant Director of Nursing Student Success</a:t>
          </a:r>
        </a:p>
      </dsp:txBody>
      <dsp:txXfrm>
        <a:off x="2702326" y="1265495"/>
        <a:ext cx="562561" cy="562561"/>
      </dsp:txXfrm>
    </dsp:sp>
    <dsp:sp modelId="{E50D1F89-DF9F-4FA8-B171-959E2888F73E}">
      <dsp:nvSpPr>
        <dsp:cNvPr id="0" name=""/>
        <dsp:cNvSpPr/>
      </dsp:nvSpPr>
      <dsp:spPr>
        <a:xfrm>
          <a:off x="3536204" y="307016"/>
          <a:ext cx="795581" cy="7955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Associate Director of  Undergraduate Programs</a:t>
          </a:r>
        </a:p>
      </dsp:txBody>
      <dsp:txXfrm>
        <a:off x="3652714" y="423526"/>
        <a:ext cx="562561" cy="5625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AC4501-1BAD-4E55-A459-2F24F3E9257C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70C79-6614-4908-A061-3A488CC60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24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6970E3-B319-4D2F-A8C2-8F1A5B3630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2641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9C1EF-C45A-25AD-CFAC-F98FE8B499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8C9EEC-4471-5976-EF2A-DD48887524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13E72-7B75-EB97-296D-806E1A493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8F79-B123-4A47-8FB3-39BDBB62137B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29EEC-E651-0010-2C8B-3A5459897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CF647-20FE-AD28-076E-8799B328D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4F69-0A6B-4824-8A14-679D6A444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7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8D6CC-DB3F-8BCE-F992-62E31C5D0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71C3D2-E6B8-0889-F8FB-20E6B535C5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BC1B7-4321-07B5-EC9F-A4D391E44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8F79-B123-4A47-8FB3-39BDBB62137B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50161-6968-393C-B173-5F6739A1E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F70F1E-5253-1C68-2FDA-6BF366E87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4F69-0A6B-4824-8A14-679D6A444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5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AD70E-6DB5-BE90-CB3F-26A85EF3E1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D7352B-E9CD-5DBA-BDC9-BFE7BA5FFA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E5FDC5-8EA2-ADAF-A3C3-3846780B2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8F79-B123-4A47-8FB3-39BDBB62137B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5D4D4-EAE6-B869-6958-86C2D03F9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D722C3-90B6-4FEF-D22F-ACBF9255B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4F69-0A6B-4824-8A14-679D6A444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08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58386-84CD-AD49-6D6B-1B01A95BF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F7F76-EC1C-B121-1D4E-567320203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E6E31-6B87-2B3E-1738-97D1CD825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8F79-B123-4A47-8FB3-39BDBB62137B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766AB-68E4-1338-1AA4-B30CF4873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CC9A5-39CE-28E4-99CC-D0C0EFDEB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4F69-0A6B-4824-8A14-679D6A444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570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F1C72-C20A-96FD-4657-D13C863B8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811773-3D16-9F58-FBFB-405A1B17E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1B8FE-2D17-DADE-F89E-E18DD55C1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8F79-B123-4A47-8FB3-39BDBB62137B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FD172-0479-E8C7-14DA-D1D4B2497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84429-49EB-A783-E3C6-14796A98A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4F69-0A6B-4824-8A14-679D6A444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420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72076-D180-C26C-9264-E9D687A4F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C108C-A8A5-D0C3-A0D3-B20D65F5A6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EB187F-5863-90B3-7F65-9F62F77063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C45C48-E7C8-9690-FA14-E5CAC8391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8F79-B123-4A47-8FB3-39BDBB62137B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D9F042-5C29-7955-65E3-F67723D63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124DAC-1ED1-6582-A914-31CF5AC12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4F69-0A6B-4824-8A14-679D6A444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54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B89B1-2B63-5439-0054-FA15ACBC8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82F64C-726D-D5EE-2B21-433F2123DF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2A38BB-29E7-8461-5667-BEF858A78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AAE471-777A-C9B9-54D3-4C59231CA3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BB5588-8916-624F-6034-294C21BCB7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C8C764-241E-3213-59E1-DB182979B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8F79-B123-4A47-8FB3-39BDBB62137B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86C037-8F0D-8918-F326-94CD859AB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D9F003-6EBB-AE0F-CD3D-64B5AE752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4F69-0A6B-4824-8A14-679D6A444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665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E2387-1249-F1DE-EC65-1F35BECE7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B1F6A1-DC69-8AED-5E1A-52E1B377D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8F79-B123-4A47-8FB3-39BDBB62137B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BEDEB5-10FB-6766-DA39-DC8BF1C6C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E4E91E-2F67-DED8-A95A-A6FCBBB5B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4F69-0A6B-4824-8A14-679D6A444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76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D9C72A-3D26-02C9-91EF-AF844F284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8F79-B123-4A47-8FB3-39BDBB62137B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561CDB-4BEC-60E8-BFBB-AEAA9F35B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C841DE-54E7-46F9-A46A-D7C7342DF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4F69-0A6B-4824-8A14-679D6A444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6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53574-AFC9-10A4-536A-B9A090CBA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0D43B-7E5A-D5C2-BC7F-FF71303D8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36BA47-C353-BBCE-B790-50D1DA3C12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04BD6B-B98A-75F1-0637-284E9E006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8F79-B123-4A47-8FB3-39BDBB62137B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F320D5-7CC3-42C8-3E75-6A7CA653F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C8575A-9628-7CA0-E5CF-553F88CBD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4F69-0A6B-4824-8A14-679D6A444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15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48E77-5C0F-A9E7-894D-B09F80B7D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D10590-B54E-BA9A-C7CA-94F82D14D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2AE93F-A0E9-660B-69E5-B1A0B47D08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586BCB-96F6-F366-6B1E-4D997F940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8F79-B123-4A47-8FB3-39BDBB62137B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3E63D3-E30A-3CE0-DBEF-B42CD8CDC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2E99BE-03CB-003E-797A-2683A8104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4F69-0A6B-4824-8A14-679D6A444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10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8FD3BC-78C1-7D52-0D23-3489365B7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072812-8EB7-CD16-F361-0248CB997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23138-29AC-08DA-7EF5-F4AC732662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D8F79-B123-4A47-8FB3-39BDBB62137B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217F0-5078-7560-AA18-50E0FB1FB9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34BEB-319C-9FA8-5B2E-0F3DB10EBC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54F69-0A6B-4824-8A14-679D6A444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34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F73FD11-7F52-4441-BD49-D8C148D5A8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5818329"/>
              </p:ext>
            </p:extLst>
          </p:nvPr>
        </p:nvGraphicFramePr>
        <p:xfrm>
          <a:off x="796321" y="298545"/>
          <a:ext cx="10333607" cy="6030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D2D8CE7-CCE1-4AED-BAF3-813980792EEC}"/>
              </a:ext>
            </a:extLst>
          </p:cNvPr>
          <p:cNvSpPr txBox="1"/>
          <p:nvPr/>
        </p:nvSpPr>
        <p:spPr>
          <a:xfrm>
            <a:off x="5462727" y="2175961"/>
            <a:ext cx="1651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AC3FCA-DC3F-4755-99DC-FF5C27F7315A}"/>
              </a:ext>
            </a:extLst>
          </p:cNvPr>
          <p:cNvSpPr txBox="1"/>
          <p:nvPr/>
        </p:nvSpPr>
        <p:spPr>
          <a:xfrm>
            <a:off x="5273336" y="1976908"/>
            <a:ext cx="1839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Community Stakeholders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E4F6E4-1100-431E-B26F-E86082CD215F}"/>
              </a:ext>
            </a:extLst>
          </p:cNvPr>
          <p:cNvSpPr txBox="1"/>
          <p:nvPr/>
        </p:nvSpPr>
        <p:spPr>
          <a:xfrm>
            <a:off x="5368772" y="4247440"/>
            <a:ext cx="1839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Community Stakeholders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C3E0FF-830A-4855-A2DF-C6536338AD37}"/>
              </a:ext>
            </a:extLst>
          </p:cNvPr>
          <p:cNvSpPr txBox="1"/>
          <p:nvPr/>
        </p:nvSpPr>
        <p:spPr>
          <a:xfrm>
            <a:off x="4536115" y="4298523"/>
            <a:ext cx="8516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Faculty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BEED5D-7A02-489B-8A79-5E29F2DC0BEE}"/>
              </a:ext>
            </a:extLst>
          </p:cNvPr>
          <p:cNvSpPr txBox="1"/>
          <p:nvPr/>
        </p:nvSpPr>
        <p:spPr>
          <a:xfrm>
            <a:off x="7048869" y="2756758"/>
            <a:ext cx="9113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Faculty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88A218-F75E-4AC8-A8A5-37A217EC9128}"/>
              </a:ext>
            </a:extLst>
          </p:cNvPr>
          <p:cNvSpPr txBox="1"/>
          <p:nvPr/>
        </p:nvSpPr>
        <p:spPr>
          <a:xfrm>
            <a:off x="4462977" y="1637255"/>
            <a:ext cx="1076691" cy="21544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914377"/>
            <a:r>
              <a:rPr lang="en-US" sz="800" dirty="0">
                <a:solidFill>
                  <a:prstClr val="black"/>
                </a:solidFill>
                <a:latin typeface="Calibri" panose="020F0502020204030204"/>
              </a:rPr>
              <a:t>Course Coordinators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411C19D-4E95-417A-9199-244F01F7CECC}"/>
              </a:ext>
            </a:extLst>
          </p:cNvPr>
          <p:cNvSpPr txBox="1"/>
          <p:nvPr/>
        </p:nvSpPr>
        <p:spPr>
          <a:xfrm>
            <a:off x="6529659" y="1593574"/>
            <a:ext cx="1165669" cy="21544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914377"/>
            <a:r>
              <a:rPr lang="en-US" sz="800" dirty="0">
                <a:solidFill>
                  <a:prstClr val="black"/>
                </a:solidFill>
                <a:latin typeface="Calibri" panose="020F0502020204030204"/>
              </a:rPr>
              <a:t>Program Coordinators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8A7FF32-F595-42BA-8CA6-CE3245E24D55}"/>
              </a:ext>
            </a:extLst>
          </p:cNvPr>
          <p:cNvSpPr txBox="1"/>
          <p:nvPr/>
        </p:nvSpPr>
        <p:spPr>
          <a:xfrm>
            <a:off x="6777745" y="3725796"/>
            <a:ext cx="1340527" cy="21544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914377"/>
            <a:r>
              <a:rPr lang="en-US" sz="800" dirty="0">
                <a:solidFill>
                  <a:prstClr val="black"/>
                </a:solidFill>
                <a:latin typeface="Calibri" panose="020F0502020204030204"/>
              </a:rPr>
              <a:t>Part Time Faculty Liaison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0FACF3C-70C5-4916-809B-2C90B64BB759}"/>
              </a:ext>
            </a:extLst>
          </p:cNvPr>
          <p:cNvSpPr txBox="1"/>
          <p:nvPr/>
        </p:nvSpPr>
        <p:spPr>
          <a:xfrm>
            <a:off x="3885629" y="3419327"/>
            <a:ext cx="1227192" cy="33855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914377"/>
            <a:r>
              <a:rPr lang="en-US" sz="800" dirty="0">
                <a:solidFill>
                  <a:prstClr val="black"/>
                </a:solidFill>
                <a:latin typeface="Calibri" panose="020F0502020204030204"/>
              </a:rPr>
              <a:t>Sim Coordinator</a:t>
            </a:r>
          </a:p>
          <a:p>
            <a:pPr defTabSz="914377"/>
            <a:r>
              <a:rPr lang="en-US" sz="800">
                <a:solidFill>
                  <a:prstClr val="black"/>
                </a:solidFill>
                <a:latin typeface="Calibri" panose="020F0502020204030204"/>
              </a:rPr>
              <a:t>Sim </a:t>
            </a:r>
            <a:r>
              <a:rPr lang="en-US" sz="800" dirty="0">
                <a:solidFill>
                  <a:prstClr val="black"/>
                </a:solidFill>
                <a:latin typeface="Calibri" panose="020F0502020204030204"/>
              </a:rPr>
              <a:t>Operation Specialists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74E2056-2B92-404B-B37A-D9B021C9A39D}"/>
              </a:ext>
            </a:extLst>
          </p:cNvPr>
          <p:cNvSpPr txBox="1"/>
          <p:nvPr/>
        </p:nvSpPr>
        <p:spPr>
          <a:xfrm>
            <a:off x="3885629" y="2902642"/>
            <a:ext cx="1209667" cy="21544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914377"/>
            <a:r>
              <a:rPr lang="en-US" sz="800">
                <a:solidFill>
                  <a:prstClr val="black"/>
                </a:solidFill>
                <a:latin typeface="Calibri" panose="020F0502020204030204"/>
              </a:rPr>
              <a:t>Lab Coordinator</a:t>
            </a:r>
            <a:endParaRPr lang="en-US" sz="8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F4CCDDA-4FF5-4092-8760-16CFB0E1E7B5}"/>
              </a:ext>
            </a:extLst>
          </p:cNvPr>
          <p:cNvSpPr txBox="1"/>
          <p:nvPr/>
        </p:nvSpPr>
        <p:spPr>
          <a:xfrm>
            <a:off x="5670191" y="4551235"/>
            <a:ext cx="851619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defTabSz="914377"/>
            <a:r>
              <a:rPr lang="en-US" sz="800" dirty="0">
                <a:solidFill>
                  <a:prstClr val="black"/>
                </a:solidFill>
                <a:latin typeface="Calibri" panose="020F0502020204030204"/>
              </a:rPr>
              <a:t>Academic Practice Partnerships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9971757-C4C1-44EA-902E-9C7ED190E751}"/>
              </a:ext>
            </a:extLst>
          </p:cNvPr>
          <p:cNvSpPr txBox="1"/>
          <p:nvPr/>
        </p:nvSpPr>
        <p:spPr>
          <a:xfrm>
            <a:off x="5539667" y="2197350"/>
            <a:ext cx="846915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defTabSz="914377"/>
            <a:r>
              <a:rPr lang="en-US" sz="800" dirty="0">
                <a:solidFill>
                  <a:prstClr val="black"/>
                </a:solidFill>
                <a:latin typeface="Calibri" panose="020F0502020204030204"/>
              </a:rPr>
              <a:t>Academic Practice Partnerships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22684CB-ED1F-41EA-A15B-3F0C7BE119D3}"/>
              </a:ext>
            </a:extLst>
          </p:cNvPr>
          <p:cNvSpPr txBox="1"/>
          <p:nvPr/>
        </p:nvSpPr>
        <p:spPr>
          <a:xfrm>
            <a:off x="4310532" y="2123665"/>
            <a:ext cx="8516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Faculty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F4F7B5B-90D6-48FF-B7CB-2D47F83ABE47}"/>
              </a:ext>
            </a:extLst>
          </p:cNvPr>
          <p:cNvSpPr txBox="1"/>
          <p:nvPr/>
        </p:nvSpPr>
        <p:spPr>
          <a:xfrm>
            <a:off x="6978299" y="4496030"/>
            <a:ext cx="8516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Faculty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9B76900-85C5-4645-B32D-F3F48DA2E916}"/>
              </a:ext>
            </a:extLst>
          </p:cNvPr>
          <p:cNvSpPr/>
          <p:nvPr/>
        </p:nvSpPr>
        <p:spPr>
          <a:xfrm>
            <a:off x="796320" y="5894227"/>
            <a:ext cx="2945952" cy="42056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 defTabSz="914377"/>
            <a:r>
              <a:rPr lang="en-US" sz="2133" b="1">
                <a:ln w="12700" cmpd="sng">
                  <a:solidFill>
                    <a:srgbClr val="FFC000"/>
                  </a:solidFill>
                  <a:prstDash val="solid"/>
                </a:ln>
                <a:gradFill>
                  <a:gsLst>
                    <a:gs pos="0">
                      <a:srgbClr val="FFC000"/>
                    </a:gs>
                    <a:gs pos="4000">
                      <a:srgbClr val="FFC000">
                        <a:lumMod val="60000"/>
                        <a:lumOff val="40000"/>
                      </a:srgbClr>
                    </a:gs>
                    <a:gs pos="87000">
                      <a:srgbClr val="FFC000">
                        <a:lumMod val="20000"/>
                        <a:lumOff val="80000"/>
                      </a:srgbClr>
                    </a:gs>
                  </a:gsLst>
                  <a:lin ang="5400000"/>
                </a:gradFill>
                <a:latin typeface="Calibri" panose="020F0502020204030204"/>
              </a:rPr>
              <a:t>AY 23-24 </a:t>
            </a:r>
            <a:r>
              <a:rPr lang="en-US" sz="2133" b="1" dirty="0">
                <a:ln w="12700" cmpd="sng">
                  <a:solidFill>
                    <a:srgbClr val="FFC000"/>
                  </a:solidFill>
                  <a:prstDash val="solid"/>
                </a:ln>
                <a:gradFill>
                  <a:gsLst>
                    <a:gs pos="0">
                      <a:srgbClr val="FFC000"/>
                    </a:gs>
                    <a:gs pos="4000">
                      <a:srgbClr val="FFC000">
                        <a:lumMod val="60000"/>
                        <a:lumOff val="40000"/>
                      </a:srgbClr>
                    </a:gs>
                    <a:gs pos="87000">
                      <a:srgbClr val="FFC000">
                        <a:lumMod val="20000"/>
                        <a:lumOff val="80000"/>
                      </a:srgbClr>
                    </a:gs>
                  </a:gsLst>
                  <a:lin ang="5400000"/>
                </a:gradFill>
                <a:latin typeface="Calibri" panose="020F0502020204030204"/>
              </a:rPr>
              <a:t>WSON TEAM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E6EFF3-4852-1F9F-AFF6-C0D501FFA45B}"/>
              </a:ext>
            </a:extLst>
          </p:cNvPr>
          <p:cNvSpPr txBox="1"/>
          <p:nvPr/>
        </p:nvSpPr>
        <p:spPr>
          <a:xfrm>
            <a:off x="5610820" y="67579"/>
            <a:ext cx="1355060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67" dirty="0"/>
              <a:t>Susan Dyess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E6E340F-F419-87DB-061D-C9392B159769}"/>
              </a:ext>
            </a:extLst>
          </p:cNvPr>
          <p:cNvSpPr txBox="1"/>
          <p:nvPr/>
        </p:nvSpPr>
        <p:spPr>
          <a:xfrm>
            <a:off x="7548004" y="663213"/>
            <a:ext cx="1165669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67" dirty="0"/>
              <a:t>Mary Ramos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722F28B-EC3A-81F8-EAB2-E7590B247084}"/>
              </a:ext>
            </a:extLst>
          </p:cNvPr>
          <p:cNvSpPr txBox="1"/>
          <p:nvPr/>
        </p:nvSpPr>
        <p:spPr>
          <a:xfrm>
            <a:off x="3444370" y="693344"/>
            <a:ext cx="1198425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67" dirty="0"/>
              <a:t>Rachel Myers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2E9044D-F8D8-8719-0B32-74D06511EF0A}"/>
              </a:ext>
            </a:extLst>
          </p:cNvPr>
          <p:cNvSpPr txBox="1"/>
          <p:nvPr/>
        </p:nvSpPr>
        <p:spPr>
          <a:xfrm>
            <a:off x="8521809" y="1593574"/>
            <a:ext cx="1209667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67" dirty="0"/>
              <a:t>Becky Shabo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EB46E8B-6A99-C3BA-540F-97046629A7F4}"/>
              </a:ext>
            </a:extLst>
          </p:cNvPr>
          <p:cNvSpPr txBox="1"/>
          <p:nvPr/>
        </p:nvSpPr>
        <p:spPr>
          <a:xfrm>
            <a:off x="8915152" y="2943677"/>
            <a:ext cx="1209667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67" dirty="0"/>
              <a:t>Christie Emerson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995E295-E994-C55C-0020-D6CF0F4DD154}"/>
              </a:ext>
            </a:extLst>
          </p:cNvPr>
          <p:cNvSpPr txBox="1"/>
          <p:nvPr/>
        </p:nvSpPr>
        <p:spPr>
          <a:xfrm>
            <a:off x="1860805" y="2935366"/>
            <a:ext cx="1115736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67" dirty="0"/>
              <a:t>Doreen  Wagner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2EA52C1-25B9-A850-B683-622428032DC2}"/>
              </a:ext>
            </a:extLst>
          </p:cNvPr>
          <p:cNvSpPr txBox="1"/>
          <p:nvPr/>
        </p:nvSpPr>
        <p:spPr>
          <a:xfrm>
            <a:off x="2414300" y="1637255"/>
            <a:ext cx="1115737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67" dirty="0"/>
              <a:t>Janeen Amason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29F89E-D70B-7E2E-DFC3-32DB144A2AC9}"/>
              </a:ext>
            </a:extLst>
          </p:cNvPr>
          <p:cNvSpPr txBox="1"/>
          <p:nvPr/>
        </p:nvSpPr>
        <p:spPr>
          <a:xfrm>
            <a:off x="2283417" y="4422962"/>
            <a:ext cx="1000933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67" dirty="0"/>
              <a:t>Diane Keen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565CEC5-C792-CD58-6E67-3651C90DBB5E}"/>
              </a:ext>
            </a:extLst>
          </p:cNvPr>
          <p:cNvSpPr txBox="1"/>
          <p:nvPr/>
        </p:nvSpPr>
        <p:spPr>
          <a:xfrm>
            <a:off x="3082391" y="5411851"/>
            <a:ext cx="1000933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67" dirty="0"/>
              <a:t>Amy Roach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6894FBC-1941-0065-B8C3-7ECB559547C0}"/>
              </a:ext>
            </a:extLst>
          </p:cNvPr>
          <p:cNvSpPr txBox="1"/>
          <p:nvPr/>
        </p:nvSpPr>
        <p:spPr>
          <a:xfrm>
            <a:off x="8821097" y="4166417"/>
            <a:ext cx="1209667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67" dirty="0"/>
              <a:t>Linda Sutton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D11B3EF-35AB-0B2A-B8C0-18D0D7185B24}"/>
              </a:ext>
            </a:extLst>
          </p:cNvPr>
          <p:cNvSpPr txBox="1"/>
          <p:nvPr/>
        </p:nvSpPr>
        <p:spPr>
          <a:xfrm>
            <a:off x="4961924" y="6079581"/>
            <a:ext cx="1332061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67" dirty="0"/>
              <a:t>Amanda Curley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211080-8B57-EBBF-1FA0-F56BEAB6EB3B}"/>
              </a:ext>
            </a:extLst>
          </p:cNvPr>
          <p:cNvSpPr txBox="1"/>
          <p:nvPr/>
        </p:nvSpPr>
        <p:spPr>
          <a:xfrm>
            <a:off x="8138647" y="5241388"/>
            <a:ext cx="1209667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67" dirty="0"/>
              <a:t>Miranda Hawks</a:t>
            </a:r>
          </a:p>
        </p:txBody>
      </p:sp>
    </p:spTree>
    <p:extLst>
      <p:ext uri="{BB962C8B-B14F-4D97-AF65-F5344CB8AC3E}">
        <p14:creationId xmlns:p14="http://schemas.microsoft.com/office/powerpoint/2010/main" val="1497916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118</Words>
  <Application>Microsoft Office PowerPoint</Application>
  <PresentationFormat>Widescreen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Dyess</dc:creator>
  <cp:lastModifiedBy>Amanda Curley</cp:lastModifiedBy>
  <cp:revision>5</cp:revision>
  <dcterms:created xsi:type="dcterms:W3CDTF">2022-08-08T12:43:24Z</dcterms:created>
  <dcterms:modified xsi:type="dcterms:W3CDTF">2024-01-03T15:52:17Z</dcterms:modified>
</cp:coreProperties>
</file>